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4" r:id="rId7"/>
    <p:sldId id="273" r:id="rId8"/>
    <p:sldId id="257" r:id="rId9"/>
    <p:sldId id="270" r:id="rId10"/>
    <p:sldId id="263" r:id="rId11"/>
    <p:sldId id="264" r:id="rId12"/>
    <p:sldId id="269" r:id="rId13"/>
    <p:sldId id="279" r:id="rId14"/>
    <p:sldId id="280" r:id="rId15"/>
    <p:sldId id="281" r:id="rId16"/>
    <p:sldId id="278" r:id="rId17"/>
    <p:sldId id="277" r:id="rId18"/>
    <p:sldId id="272" r:id="rId19"/>
    <p:sldId id="284" r:id="rId20"/>
    <p:sldId id="282" r:id="rId21"/>
    <p:sldId id="283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3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9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48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8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5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6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3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0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4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91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3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47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69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2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1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7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4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6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9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7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9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7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0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32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1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2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5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8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9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0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72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1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96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926E-08D0-4C66-B7BE-BB72EBC01F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8E57-445F-413D-937C-A2039A5748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71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9FC1-5363-4951-962F-79482A6ED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471-A320-40C0-A7D7-429E73E401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25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EF30-5405-49C8-BA0B-EEA16D6E0F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5FA-8CF1-4C62-A1C9-4D7631769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3AB9-DCA2-4D68-B309-2B5CA4466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795-CDC6-4F78-A0B7-B5AB02121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413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9C54-474F-4FF6-A34A-7F2DDF3B1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1570-24B7-4C0B-9A05-77196B17E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22FD-2FC9-49BA-8782-232460B98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ABC-4009-4D91-94D9-42974DFAE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52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94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2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1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66E-F737-43EE-88FD-A72BA3EBE8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FB73-8B0D-4CBE-B901-3E015B578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2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EB8C-03AE-4F20-A123-60E2C2A09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83CE-B600-4F84-ACBD-CF5EF2C8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1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A90-0132-462B-A338-B8289297D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B66B-B688-4157-ABAB-B37903C0AD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735-9E47-4F2B-B04B-4BFDBC3F5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C9EF-3D50-475F-9862-11D528BB4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C35-8B64-45F6-9FA1-711D40221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FE01-2E25-43CB-887C-19961DA388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5A46C-0F94-4B4F-8891-5A913B001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8DC67-1705-4F43-B034-34DDC1B1B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6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263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7795" y="2967335"/>
            <a:ext cx="7068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ОБ ОСЕНИ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80063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Хаустова Светлана Викторовна, воспитатель ВКК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949280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2016 год</a:t>
            </a:r>
          </a:p>
        </p:txBody>
      </p:sp>
    </p:spTree>
    <p:extLst>
      <p:ext uri="{BB962C8B-B14F-4D97-AF65-F5344CB8AC3E}">
        <p14:creationId xmlns:p14="http://schemas.microsoft.com/office/powerpoint/2010/main" val="2235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iba\Desktop\pereletny-e-ptitsy-1-300x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2" y="821590"/>
            <a:ext cx="7729196" cy="5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Зимующие птицы</a:t>
            </a:r>
          </a:p>
        </p:txBody>
      </p:sp>
      <p:pic>
        <p:nvPicPr>
          <p:cNvPr id="15363" name="Picture 2" descr="http://t3.gstatic.com/images?q=tbn:ANd9GcS1RgNLmiMSxAqazTUqXc5JUejiE3qfenRrb5RzIlmU81_vOM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15128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t1.gstatic.com/images?q=tbn:ANd9GcT9bUxeplb1YfV0jryeJEoS09lpbseQ8MFLttDyUmETBaz9fa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2" descr="data:image/jpg;base64,/9j/4AAQSkZJRgABAQAAAQABAAD/2wCEAAkGBhISEBQUEhQQDxQPFRQPFA8QDw8PEBUUFBAVFBQQFBQXGyYeFxkjGRUUHy8gJScpLCwsFSA2NTAqNScrLCkBCQoKDgwOGg8PGikkHCQsKSwsLCwsLCkpLCwsKSwsKSwsLCwpLCwpLCwsLCwsLCwpKSwsLCwsLCwsLCwsLCkpKf/AABEIAM8A9AMBIgACEQEDEQH/xAAcAAACAgMBAQAAAAAAAAAAAAACAwEEAAUGBwj/xAA+EAACAQIEAwYDBQYFBQEAAAABAgADEQQSITEFQVEGEyJhcYEykaEHFCNCsVJigsHR8FNykrLhFjNjc/EV/8QAGQEAAwEBAQAAAAAAAAAAAAAAAQIDAAQF/8QAJhEAAgIDAAICAgEFAAAAAAAAAAECEQMhMRJBBFEFIhMkMnGRwf/aAAwDAQACEQMRAD8AG8iZJnOigSiHIWTMENY5GiBGgzWAeDMvBWETMwgMYp4xotophRMkGYRJAmMFeTIkmAYEmAZLQDAOghK+JTnLCyKiXmCgKDaRkTRWxj7TMMkRAaMtFtMibFmLcRxizHFFRNSPIiKgmFBUxqRKRyGZmQwQgYIhRWyiMWTIWZECMhKJAhgSpMm0KRCAmMYI1YAEYomCMAk2kqJNoA0LIgFY0iA0xhRWRJMyAxEyTaRMEEwITQYEOgk3hwEEMQMYTVFjGo1xIrpcekXhm5QvhqtDTFtGsItoETYsxZjTFNHFYDSu8sPK9SZCMBY1IoQ0MLCh4MmCsISTKBCZMF5kBhzCSJjSAZZCBwlEAQ1mAMAjgItBHqJhggJJkiZMEDLKmOxtOiuaowUefP0HOBxjjCYdRmIDPfKp523Nuk8143xlqreM/wAjbpbqZWGK9vhKc60jqm7b0ywCKddienWwj6fGy63VgOosBbXfUbctJ5wuL6XF99dfSWqGPI2J103tedKUF6IScn7O/occIYhir25jwjTcXOn1m4oPnXMASBa5sbAnkTteeWpXqM19XJ2UKztYeQ9JuuGcZvpfIyi+e4AOvJQLDcjnFlijPmgxySj3Z3DiLlbhnEDUJVhZl52IDe35T9Dy6S3acMl4umdkJKStGLDWBaGgilRmXSUrWaXxKuLTnMgro6+kWZlFriSwgJyVMS0URHOIkiMIwGld5YcxDxiYu0JYMIQhHIYYi0jQJNjoMGZJUyItDDoHOHBlUTCEYkAQ1hZh6COEUscIBkEohZYutVyoWsTYE6X2AuSbXPLkCTsASQJRpdsOHofxBWxB55i+HpbA+FFVieniPW4HJ4xsDdHmHarjjV8Q5HwA5UGnwrcA++p/imsw2CeoSbE5VL211sCbDSdfx6vhK1dmTvKdKvULU1Y03NMt8Wite19rjY+Qv6B2M+z/AIdUoJXTPiFcZkNZmQgfCwZVNgc17XHT3rfolXs8u4T2b++oFwtGu1dAS4IXuj4uRv4fDc3awJFhuJ6N2T+xFVBbGkMxtlSkxKrcagsRqR5aadN/S+GYGlSXLTVKYGpVEVNetlsBLav7CMkZ0ayj2JwSqgNGmTSBCvYhhfc3HPznn/2u8Io0KNB6VFVKvl70W55mIcnUksSc3Xn19Rr4kKLEgczc7AczPGPtb7VLWqph0ZKqUGZny63ewAXNsRa+3vHitiS4azhmOC1aNQACxCkq3e6FiCmg6EWv0G3PtsVg1OoI9RqD52G31nF10fughSoxpooClWXLa7XGutgRrvqOs9EXDWpKSVBIBa+bMWsLnXqd5535JOMozj3guGVWc/l26HmCD+kNRLuIwl/h565rW1PXrKxpEfpfl7SOPJ5d6dkMqemQIFZLiNyzLSpXhRoHW0a4iqiWMcYxsn2JYRTCPcRRhIiWERUlhhEuIyEYm0kTJgMIBtMRqmLSMEmUGKJElRMhoI2RHV6OU9QdQbWuDsflaKjIVprTJENDF3mI0IEW1McplanLCGAcesIwUjVmCeSduuDiliSbWWt+Ktr/ABXs9uW+sHsh20rcPqaAVaTeI0iQPFkspDW8PL5Tq/tPwN8Mjhcxp1NTa9kZGzEnkLhfpPPKVYFcu3mdem3vb6zphtHPPTPfOF/avgKyqO8FN2QOVq2p2YmzUwxsGYa7aEbdJR7Sfa/h8OWSkDWqKN7DIpvYq+t9N9PpPDDTFrjnp56W1PznZdiPs0bHAVHcLSBFwupOmoHIdPYjS0GXJHFHykKnZ0vbjtrfBqKOIp4hsSCtV6XdZV1BC5T41Gh3G4nm2CoMzi25Is1+d7lvrf8ApPe8L9nGCWmtM0w3d3IYgLe4Ua2AuRlFiddTqbm9r/pXDq3goUVJBs2S1jyN7b/15zhh+RjdKLC4NnHdn+BZxSeofCviWjZRnvZs2nwi4U230seU66oVOrC2vVvnb5x9PhfdXJ1Fhr42sQLne+nvKGPxJB3zjcFfr6TonBz/AHlv/hPUdE4qsuUkD4eehP8Ax6zXvWJ1BAt5AAi+tx63Pt7RX3jpe+9uo2MQ4Fzrp+zfUHynPKMbs1lirSFr6DUaX67H5gj+7BFoGHw7VKqooV81xkOmbLqw9tD6SzisLkJU6MpsyE3ZTa/uLW1jqLo6MeW1TKGJXSLotcS1US4lGn4WtMjqX7RocyxLiWGEU4hIFZhEsJYcRDCMhGImCS0iEA1DGiJSOEUdDFkQlmQDUM4Bxyk9LuawylNjmuyHp6Da3LaNxFCwDL4lYXDWIBHvNTj+Eo5LD8OpuKiixv8AvD8wj+DdpWQ9xiVupOlzpbm6sR9INx36OhOOVU9MdeHTMt4/heXxUznptqGH6GVKayid8JSi4umPpyykrJLCGCxCzTjQYimY5ZglTjvD+/w1WlsaiMoP71rr9QJ4bXpPTdkYFWRipXoymxnv88t+0XheWqtUDR/AxtoGG1z5j9IYZKkov2TyR9mm4DTQ1BnIC3FwVLG17Cy7HXrpPoXs62WggVUpgbIoCjLf4rdTv7z5x4bjO7dGsHykHKTYGzAz2LsZ2vNdxmXLkzEtrkN7WsOe/tYGcv5CLaUvSJwPRKlaw1/oZiMpGbmOn9OU1f3otcAX5Wv/AH8xLOApkAjVh1OjL5eftPHg25aK0PxjgoSL7fl3HsZx1TGDMQDe9vhuDY8zrfbY7HqZ2SVbDXS+5sCPnOX7X9gqONKulQ4Wql7VKSjI1zfxLob31uDzOhvPb+L8hQ02RnCzW4nFnxBAAQLByL8tyP8A5NVVrVAGZwb2JKLeojjnlUWYHc+HpKVThHF8GbFFx1EbXqpV8P7QNw6e9veM4d2mw9ep3bOMOw+NKzIwXa9qimx5bkT01khNaIODR2/Y6itOmcQ5CqwAV3YXyja9T866jKTqLm281vEeKLUxLE5bO3ho1UamxsAoZQ2VidL5hcC/zpdouMuUoU6WemqXFT4QtUFfAzLa4FxckgA30fnKFPFKaep7umdCwKJhzysbs+EP8TsfKBL7GfKRuWpodFzI3+E5zH+B9Mw8iAfWavGJbWWKNPKANHU+IBQUNhrnRGNrfvKUXorSziMP3iFl8WQDPybXYspsQfUC+8hkx+4nTgzVKpFKk+YSGEThtCRHtIFsiqRWqCV3EtVJWcaxkRYh4MNxAtCANJYWJURwijIasySsyKOOq8Qw1MXsanLxq4HlY332+sTxJ8FVQeH4ibEMwyjTxb3U7+RtNZSGJAF6oG/wgiSMJVIt3zDW+gt6+sWpFvJG6wPGKdMWQqVtrTLOQQAbsSxJB0+sx8VSc+DQEFrDW2v5hfTlyGnWaGrwRm1NV7kWvYbX2IvqJpCr4et472U+HRsrAHcdBrHhFrbNLIpaZ3I3t0t9QD/ONUxHZzEU8QGVmyNuhYWB3JHz1l3E4FqZswt58j5gzJ2B4mlaJpmOERTjRMTGhpp+0OFV6bBlDgjNlIvsNbedr/ObWLr0sw/QyeRNx10x5HU4UFxQpt8BJYPfTJuB5W5ieg4LGUKChQMtjqbXFrDW/MXt/wATV8d4GWYuhVHa6NmHhN1IDeR2nI1OK1qRNN1JIup5m9oj/qI1f+URa8Wex0eIFWte4Ze9RlOYMmwZTzHI89PUTo8Pjzk3F/SxInmPZKm9NVapc3u2UkkBWXVRfYa39Z1mDx4Gh+R/v+7meXkisd+DKLZ1FOqTsQL8jpGJSB30I0IB0mto1w1raettY2niDsL22tvbyiwdK7C0XauDpMNR7i4mi4n2IFTVK9ZHOzse+tcWtZzYD035zfU8WCNbHn0bz3jVqLbS58iROvHnaJuJwGI+z3EUwO5eichzgMPwS99HFDLlRtyWQpfod5SxWFxdNs1XC1Ha1vvGDr529PFUXEAeXflf3eU9MSsG01H9/WDiqIsdzbqR9f7+U6ofLk30Xxo8po10Gn4+EZj8NeiMPmb/ADrT7qof89Go2vxzYUsVXRtUz5NM6nu6qhuRRibX5qzeLkktdt+DJUok5SWGgykZtdDpacHhV4jQA7piUUaU2tUQdcoOqX/dIM7sWRyViOKOxxNMH8RLEA2YC4KnmCp1X0IBHMCEDcTnKPbplIGLw5U2y97Q8LW6ZW0Zf3SZv8DxHD1helUB28IDAj1Q6r+nQwvHfCry62BUErvL9bDHlZh1EoVIjhKPUDyT4JYSMsMzLQGMSOURSiOWKx0GBIkq0yKMLUQpNpEojBCDXwy1FyuAw3sZIhqITGlq8Demc1BiQNe6Y/QNz9DN5wTtgCO6qjOqmxR7q6nbToYQlTiHB6dW5tkflVXRhbr1EnKNl8eVx16N/WpJbPTYOnQkB18iP5iArXnIV++oC1TxUzp3qbW6OOX6TpMFj6VQAZhTcAKGGqGwsMwHXr+kF10q4RybiXbzLypU4kiOtN81N3FxnFkY7EI+zC/6jnLWaNRytV0Ri8GHBB5+31nmvarhNehU73PmHwhrENbkHGxPK43sD6ei1uNUENmq01I3BYaes1/EeM4CqhSpVpuDyGZiOhBANjFUfGXkhJJM5jsx2pzDJVvdL+LUjKToeum3padhTq31B0OoO415g8xPOqvCDTqZsHU73JtdWpVbWOmVhZv4flLPB+1rpUy19Etf4SrAk/Fbnv8AT1nN8j4vlcsf+gRdaZ6dg+KWsCf+POX8PjwWNyLddPK53nI4TilJxmV1IOnxCXaVQhr66a32955fi4Onop0637yQfiFuoBU/KbHClXF7n/UwnILi76H6afSbLCY4AWJtzvHvexaOgUDl/L9Yr/8AR3XT15+0pDGKwIOh66Eeu015xNhqSSNmuNfXz848Ity0AsY2ou2nnfUzXOU6X8oDPcxbmexGbiqRv40VsZgqVQWdFYfIia3CdnaFOpdWy32D+Gx8mG02rGVcSsaOSSMscW6Yyrhai66nzve/owP9JUr4w7VAD0O5+Y1+hk4fEEbEgjobRtTGZhZ1Vx5rYn1tvOhZ/TRCeCno1wxSHqCNCDbT16e9o20zEYGjUH7B+fyO49rTXnD1aH/bYVU/YY/odx73gkovaAnJdNipjBK9CvnFwCvVTy/rHAyElRZDFMyYrTIo5JkQjFkx0CwoamAJKwjD1MYIpTDUxWYatjodb6WOo9Jp6/Z3IWegTsT93JspNvyty9DNwhjQYoU64c5h8W1Q9xiEy6XC1AARuWqoxOXQD01g0uCU8QDSw9RiKbMlIs5FJqhFzVqaFQoNwPgJve1yb7niuFpun4gJC9GZT4hlOo15znOJ4t8PTK0wadBsqK2YU2KDQDS+psWOu7Aja8pDSsSbcns1h7P5cb93LhjcEtcaqQCSCBYnfTy2Gs7XDcAw9PamhP7TDMfXWajD8YpV6a06oVwpFlZTdQBplbQj1B0l/A4J0JahVOIRte4xDt3i/wDrqa39CPeTllvujoj8fX67NkMHT/YT/SsVjuE0ayZaiIwGo0AZT1UjURlKvfdWpkbq4HPoQSDDJg8n9iONaaOAx32e1gzd06spNwGOQ25Dpff5x3D8JxOjbwrUVQFys6HQaCxvfp8p295gaGUlJVJJk/A0/CuIVTZatJ6bm92sO7FuV7k679PMzas5VGJ2UX35DUxt4yhSzsqHTOyoSdRZmAP0vOd4ISfBqFcNxjMuazLfYMCDblvuPOPZ77xuLxBd2Nz4mYgdAWJAlcmMscY8DFE3gMZJMBjHCwGMr1do12iHMYQpEWMYTJqCLHSMh2vJWCYDoDvDYwZiJlNbbaXjhFrGLA2ZBpJjqeDci9pkUNANFGMJizKowSyRABhgwsKHJDEUrRkWjDVMYGiUMLNFCBjaHeU2W9s1vMaEGx8tJVxnDO+yirYohzZF/MdQtzysDyl28zND5NAoTieFUaigMg02KjKw9CJq6vCq9LWk/eqPyt4XHodj9JvA8nNEe+loyceGlw3aUG6VludiHGVxblc6za0bML0nv/46m/s0XjMDTqizqG6HZh5g7iampwKpTH4NQsBrkqaH2YfzERw+mdSzp6mjeM5GjAofPb2MwGabBdpGQqtdTY38FUML25bfpN5QejV1psKZ/wANjdfY8pvJroJYIz3jYQMfhSQSw/IpPPdhkH+4/KL+7ONCtidjcZTbXQy8cOyYe9iO8KE3YXsb2OW+YC4H5Ro2stBXs48lwfi+lK8EmZeCZMJl4t2kvAaGgC3MS5jGMSxjIDAeJaNMWVhNGVMG8iY0y8xpx9oOmNZtMLQXfSagRyNEkrFizfff0Gl9ukyaICZE8R/IK8EmTeCZ1Iiybw1MVCWZoyY5TGBopIUAw0GFmilaFeKMNBkFovNBJgMNDSc0TeEGijDc0m8XeTeZBIrUVcZWAYHkRcTUV+AMhzYdivPu2JKn0blNyBCWFhjJp6ND9+rvTqio1Sl3aph+78GrYl8hexN2A8JFr89rzpsOQ7VVp1ldc+RFqU2z5KKhQBUYkr4i/h38J5HTVcWwS1EIckIBdkLWRrXKZuWhN5o8Piqr0KaYdSTh3q57E2Y1GzCzE62sOm50jr+zQnleROZ2FWkymzAqfPY+h5xeaajA9sXQ93iFJtoVcWPrfnNvRrUqrWpsEuCcrnn0BkUds8CavGwWMAmOaiw3FulmBuANT5RLGPRxyi49FNENHtEkxkAAiCwhwTCK0LcRBlhhAZZjRlWmYsaJXzWjqbXijuPtD1EyQpmRRBZMiDeZLIm9mCGGgXmXhsw9WhXiVaGDFHQYaEDAEMRWMgpkG8y8AxkkGRJAgMSDGKYsQ1mMhgkgSFmTGJZQdDqDyOoiMJgVp5stwGObJcZQTvlHKPMgmHYGLxWCSouWoocee49DuPac/W4U1ComWqgpuxUCq2RgQpawa1jsd7To80CqoYWYBhvZgGFxsbGYyk1wp4TtrTUlWCsFtT/EvmQgb+Wtz63m2pY7DVvhJpHzYH2Nprq+ApP8SIfPKAfmNZp8R2csb0XKc8jElfZtx9YGvovDP6lw6avw5wCwGZdsykEe3Wa9pqcJ2hxGFaz3W/PRkYf7W95uqHaKhXYB0CAjV6YuL/5Sbjlt19oFKujyx45bixUhpshwnMpakwqAchqR6jce4mvq0yN9JRNPhGeKUOioBhwWmINAEXghrQpjC8UMZeI6nW0mSslIzIpXzj9DbyCYLQSZajmCzSQYsRiiEAxYyLUQ4oyDUxixKxoisqiSZEwycsUYwQpirCUQgZlpKycskLNQEyZgmWgmYLDJgEyCZBmFJkSLyCYDBExZkmATCjAOARY2IPIi4+U0vEOCAi9EBG/ZvZT19DNuYNoTJmko1cVQs1msNfAcxHy1E3mB7aU6uldA/wC+PDUHmSPi95glTF8Lp1PiWx/bXwt8+fvFcPa0dMPkNd2dCmBpVVJoupJ2V7K3sb2mvxWAqUzZlK+onOtwuvT1pPntrYnI1v0lrA9tqyAK5LqQDlaxFvL++Uycl1DP+LJzRdIkiNwPaUG5QKcxs1JkDKPKzD9Dz5zaVOAVHpisioFYm6q2inpZtvmYbT0jneGXVw1azJIpESYPFg8X9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66" name="AutoShape 4" descr="data:image/jpg;base64,/9j/4AAQSkZJRgABAQAAAQABAAD/2wCEAAkGBhISEBQUEhQQDxQPFRQPFA8QDw8PEBUUFBAVFBQQFBQXGyYeFxkjGRUUHy8gJScpLCwsFSA2NTAqNScrLCkBCQoKDgwOGg8PGikkHCQsKSwsLCwsLCkpLCwsKSwsKSwsLCwpLCwpLCwsLCwsLCwpKSwsLCwsLCwsLCwsLCkpKf/AABEIAM8A9AMBIgACEQEDEQH/xAAcAAACAgMBAQAAAAAAAAAAAAACAwEEAAUGBwj/xAA+EAACAQIEAwYDBQYFBQEAAAABAgADEQQSITEFQVEGEyJhcYEykaEHFCNCsVJigsHR8FNykrLhFjNjc/EV/8QAGQEAAwEBAQAAAAAAAAAAAAAAAQIDAAQF/8QAJhEAAgIDAAICAgEFAAAAAAAAAAECEQMhMRJBBFEFIhMkMnGRwf/aAAwDAQACEQMRAD8AG8iZJnOigSiHIWTMENY5GiBGgzWAeDMvBWETMwgMYp4xotophRMkGYRJAmMFeTIkmAYEmAZLQDAOghK+JTnLCyKiXmCgKDaRkTRWxj7TMMkRAaMtFtMibFmLcRxizHFFRNSPIiKgmFBUxqRKRyGZmQwQgYIhRWyiMWTIWZECMhKJAhgSpMm0KRCAmMYI1YAEYomCMAk2kqJNoA0LIgFY0iA0xhRWRJMyAxEyTaRMEEwITQYEOgk3hwEEMQMYTVFjGo1xIrpcekXhm5QvhqtDTFtGsItoETYsxZjTFNHFYDSu8sPK9SZCMBY1IoQ0MLCh4MmCsISTKBCZMF5kBhzCSJjSAZZCBwlEAQ1mAMAjgItBHqJhggJJkiZMEDLKmOxtOiuaowUefP0HOBxjjCYdRmIDPfKp523Nuk8143xlqreM/wAjbpbqZWGK9vhKc60jqm7b0ywCKddienWwj6fGy63VgOosBbXfUbctJ5wuL6XF99dfSWqGPI2J103tedKUF6IScn7O/occIYhir25jwjTcXOn1m4oPnXMASBa5sbAnkTteeWpXqM19XJ2UKztYeQ9JuuGcZvpfIyi+e4AOvJQLDcjnFlijPmgxySj3Z3DiLlbhnEDUJVhZl52IDe35T9Dy6S3acMl4umdkJKStGLDWBaGgilRmXSUrWaXxKuLTnMgro6+kWZlFriSwgJyVMS0URHOIkiMIwGld5YcxDxiYu0JYMIQhHIYYi0jQJNjoMGZJUyItDDoHOHBlUTCEYkAQ1hZh6COEUscIBkEohZYutVyoWsTYE6X2AuSbXPLkCTsASQJRpdsOHofxBWxB55i+HpbA+FFVieniPW4HJ4xsDdHmHarjjV8Q5HwA5UGnwrcA++p/imsw2CeoSbE5VL211sCbDSdfx6vhK1dmTvKdKvULU1Y03NMt8Wite19rjY+Qv6B2M+z/AIdUoJXTPiFcZkNZmQgfCwZVNgc17XHT3rfolXs8u4T2b++oFwtGu1dAS4IXuj4uRv4fDc3awJFhuJ6N2T+xFVBbGkMxtlSkxKrcagsRqR5aadN/S+GYGlSXLTVKYGpVEVNetlsBLav7CMkZ0ayj2JwSqgNGmTSBCvYhhfc3HPznn/2u8Io0KNB6VFVKvl70W55mIcnUksSc3Xn19Rr4kKLEgczc7AczPGPtb7VLWqph0ZKqUGZny63ewAXNsRa+3vHitiS4azhmOC1aNQACxCkq3e6FiCmg6EWv0G3PtsVg1OoI9RqD52G31nF10fughSoxpooClWXLa7XGutgRrvqOs9EXDWpKSVBIBa+bMWsLnXqd5535JOMozj3guGVWc/l26HmCD+kNRLuIwl/h565rW1PXrKxpEfpfl7SOPJ5d6dkMqemQIFZLiNyzLSpXhRoHW0a4iqiWMcYxsn2JYRTCPcRRhIiWERUlhhEuIyEYm0kTJgMIBtMRqmLSMEmUGKJElRMhoI2RHV6OU9QdQbWuDsflaKjIVprTJENDF3mI0IEW1McplanLCGAcesIwUjVmCeSduuDiliSbWWt+Ktr/ABXs9uW+sHsh20rcPqaAVaTeI0iQPFkspDW8PL5Tq/tPwN8Mjhcxp1NTa9kZGzEnkLhfpPPKVYFcu3mdem3vb6zphtHPPTPfOF/avgKyqO8FN2QOVq2p2YmzUwxsGYa7aEbdJR7Sfa/h8OWSkDWqKN7DIpvYq+t9N9PpPDDTFrjnp56W1PznZdiPs0bHAVHcLSBFwupOmoHIdPYjS0GXJHFHykKnZ0vbjtrfBqKOIp4hsSCtV6XdZV1BC5T41Gh3G4nm2CoMzi25Is1+d7lvrf8ApPe8L9nGCWmtM0w3d3IYgLe4Ua2AuRlFiddTqbm9r/pXDq3goUVJBs2S1jyN7b/15zhh+RjdKLC4NnHdn+BZxSeofCviWjZRnvZs2nwi4U230seU66oVOrC2vVvnb5x9PhfdXJ1Fhr42sQLne+nvKGPxJB3zjcFfr6TonBz/AHlv/hPUdE4qsuUkD4eehP8Ax6zXvWJ1BAt5AAi+tx63Pt7RX3jpe+9uo2MQ4Fzrp+zfUHynPKMbs1lirSFr6DUaX67H5gj+7BFoGHw7VKqooV81xkOmbLqw9tD6SzisLkJU6MpsyE3ZTa/uLW1jqLo6MeW1TKGJXSLotcS1US4lGn4WtMjqX7RocyxLiWGEU4hIFZhEsJYcRDCMhGImCS0iEA1DGiJSOEUdDFkQlmQDUM4Bxyk9LuawylNjmuyHp6Da3LaNxFCwDL4lYXDWIBHvNTj+Eo5LD8OpuKiixv8AvD8wj+DdpWQ9xiVupOlzpbm6sR9INx36OhOOVU9MdeHTMt4/heXxUznptqGH6GVKayid8JSi4umPpyykrJLCGCxCzTjQYimY5ZglTjvD+/w1WlsaiMoP71rr9QJ4bXpPTdkYFWRipXoymxnv88t+0XheWqtUDR/AxtoGG1z5j9IYZKkov2TyR9mm4DTQ1BnIC3FwVLG17Cy7HXrpPoXs62WggVUpgbIoCjLf4rdTv7z5x4bjO7dGsHykHKTYGzAz2LsZ2vNdxmXLkzEtrkN7WsOe/tYGcv5CLaUvSJwPRKlaw1/oZiMpGbmOn9OU1f3otcAX5Wv/AH8xLOApkAjVh1OjL5eftPHg25aK0PxjgoSL7fl3HsZx1TGDMQDe9vhuDY8zrfbY7HqZ2SVbDXS+5sCPnOX7X9gqONKulQ4Wql7VKSjI1zfxLob31uDzOhvPb+L8hQ02RnCzW4nFnxBAAQLByL8tyP8A5NVVrVAGZwb2JKLeojjnlUWYHc+HpKVThHF8GbFFx1EbXqpV8P7QNw6e9veM4d2mw9ep3bOMOw+NKzIwXa9qimx5bkT01khNaIODR2/Y6itOmcQ5CqwAV3YXyja9T866jKTqLm281vEeKLUxLE5bO3ho1UamxsAoZQ2VidL5hcC/zpdouMuUoU6WemqXFT4QtUFfAzLa4FxckgA30fnKFPFKaep7umdCwKJhzysbs+EP8TsfKBL7GfKRuWpodFzI3+E5zH+B9Mw8iAfWavGJbWWKNPKANHU+IBQUNhrnRGNrfvKUXorSziMP3iFl8WQDPybXYspsQfUC+8hkx+4nTgzVKpFKk+YSGEThtCRHtIFsiqRWqCV3EtVJWcaxkRYh4MNxAtCANJYWJURwijIasySsyKOOq8Qw1MXsanLxq4HlY332+sTxJ8FVQeH4ibEMwyjTxb3U7+RtNZSGJAF6oG/wgiSMJVIt3zDW+gt6+sWpFvJG6wPGKdMWQqVtrTLOQQAbsSxJB0+sx8VSc+DQEFrDW2v5hfTlyGnWaGrwRm1NV7kWvYbX2IvqJpCr4et472U+HRsrAHcdBrHhFrbNLIpaZ3I3t0t9QD/ONUxHZzEU8QGVmyNuhYWB3JHz1l3E4FqZswt58j5gzJ2B4mlaJpmOERTjRMTGhpp+0OFV6bBlDgjNlIvsNbedr/ObWLr0sw/QyeRNx10x5HU4UFxQpt8BJYPfTJuB5W5ieg4LGUKChQMtjqbXFrDW/MXt/wATV8d4GWYuhVHa6NmHhN1IDeR2nI1OK1qRNN1JIup5m9oj/qI1f+URa8Wex0eIFWte4Ze9RlOYMmwZTzHI89PUTo8Pjzk3F/SxInmPZKm9NVapc3u2UkkBWXVRfYa39Z1mDx4Gh+R/v+7meXkisd+DKLZ1FOqTsQL8jpGJSB30I0IB0mto1w1raettY2niDsL22tvbyiwdK7C0XauDpMNR7i4mi4n2IFTVK9ZHOzse+tcWtZzYD035zfU8WCNbHn0bz3jVqLbS58iROvHnaJuJwGI+z3EUwO5eichzgMPwS99HFDLlRtyWQpfod5SxWFxdNs1XC1Ha1vvGDr529PFUXEAeXflf3eU9MSsG01H9/WDiqIsdzbqR9f7+U6ofLk30Xxo8po10Gn4+EZj8NeiMPmb/ADrT7qof89Go2vxzYUsVXRtUz5NM6nu6qhuRRibX5qzeLkktdt+DJUok5SWGgykZtdDpacHhV4jQA7piUUaU2tUQdcoOqX/dIM7sWRyViOKOxxNMH8RLEA2YC4KnmCp1X0IBHMCEDcTnKPbplIGLw5U2y97Q8LW6ZW0Zf3SZv8DxHD1helUB28IDAj1Q6r+nQwvHfCry62BUErvL9bDHlZh1EoVIjhKPUDyT4JYSMsMzLQGMSOURSiOWKx0GBIkq0yKMLUQpNpEojBCDXwy1FyuAw3sZIhqITGlq8Demc1BiQNe6Y/QNz9DN5wTtgCO6qjOqmxR7q6nbToYQlTiHB6dW5tkflVXRhbr1EnKNl8eVx16N/WpJbPTYOnQkB18iP5iArXnIV++oC1TxUzp3qbW6OOX6TpMFj6VQAZhTcAKGGqGwsMwHXr+kF10q4RybiXbzLypU4kiOtN81N3FxnFkY7EI+zC/6jnLWaNRytV0Ri8GHBB5+31nmvarhNehU73PmHwhrENbkHGxPK43sD6ei1uNUENmq01I3BYaes1/EeM4CqhSpVpuDyGZiOhBANjFUfGXkhJJM5jsx2pzDJVvdL+LUjKToeum3padhTq31B0OoO415g8xPOqvCDTqZsHU73JtdWpVbWOmVhZv4flLPB+1rpUy19Etf4SrAk/Fbnv8AT1nN8j4vlcsf+gRdaZ6dg+KWsCf+POX8PjwWNyLddPK53nI4TilJxmV1IOnxCXaVQhr66a32955fi4Onop0637yQfiFuoBU/KbHClXF7n/UwnILi76H6afSbLCY4AWJtzvHvexaOgUDl/L9Yr/8AR3XT15+0pDGKwIOh66Eeu015xNhqSSNmuNfXz848Ity0AsY2ou2nnfUzXOU6X8oDPcxbmexGbiqRv40VsZgqVQWdFYfIia3CdnaFOpdWy32D+Gx8mG02rGVcSsaOSSMscW6Yyrhai66nzve/owP9JUr4w7VAD0O5+Y1+hk4fEEbEgjobRtTGZhZ1Vx5rYn1tvOhZ/TRCeCno1wxSHqCNCDbT16e9o20zEYGjUH7B+fyO49rTXnD1aH/bYVU/YY/odx73gkovaAnJdNipjBK9CvnFwCvVTy/rHAyElRZDFMyYrTIo5JkQjFkx0CwoamAJKwjD1MYIpTDUxWYatjodb6WOo9Jp6/Z3IWegTsT93JspNvyty9DNwhjQYoU64c5h8W1Q9xiEy6XC1AARuWqoxOXQD01g0uCU8QDSw9RiKbMlIs5FJqhFzVqaFQoNwPgJve1yb7niuFpun4gJC9GZT4hlOo15znOJ4t8PTK0wadBsqK2YU2KDQDS+psWOu7Aja8pDSsSbcns1h7P5cb93LhjcEtcaqQCSCBYnfTy2Gs7XDcAw9PamhP7TDMfXWajD8YpV6a06oVwpFlZTdQBplbQj1B0l/A4J0JahVOIRte4xDt3i/wDrqa39CPeTllvujoj8fX67NkMHT/YT/SsVjuE0ayZaiIwGo0AZT1UjURlKvfdWpkbq4HPoQSDDJg8n9iONaaOAx32e1gzd06spNwGOQ25Dpff5x3D8JxOjbwrUVQFys6HQaCxvfp8p295gaGUlJVJJk/A0/CuIVTZatJ6bm92sO7FuV7k679PMzas5VGJ2UX35DUxt4yhSzsqHTOyoSdRZmAP0vOd4ISfBqFcNxjMuazLfYMCDblvuPOPZ77xuLxBd2Nz4mYgdAWJAlcmMscY8DFE3gMZJMBjHCwGMr1do12iHMYQpEWMYTJqCLHSMh2vJWCYDoDvDYwZiJlNbbaXjhFrGLA2ZBpJjqeDci9pkUNANFGMJizKowSyRABhgwsKHJDEUrRkWjDVMYGiUMLNFCBjaHeU2W9s1vMaEGx8tJVxnDO+yirYohzZF/MdQtzysDyl28zND5NAoTieFUaigMg02KjKw9CJq6vCq9LWk/eqPyt4XHodj9JvA8nNEe+loyceGlw3aUG6VludiHGVxblc6za0bML0nv/46m/s0XjMDTqizqG6HZh5g7iampwKpTH4NQsBrkqaH2YfzERw+mdSzp6mjeM5GjAofPb2MwGabBdpGQqtdTY38FUML25bfpN5QejV1psKZ/wANjdfY8pvJroJYIz3jYQMfhSQSw/IpPPdhkH+4/KL+7ONCtidjcZTbXQy8cOyYe9iO8KE3YXsb2OW+YC4H5Ro2stBXs48lwfi+lK8EmZeCZMJl4t2kvAaGgC3MS5jGMSxjIDAeJaNMWVhNGVMG8iY0y8xpx9oOmNZtMLQXfSagRyNEkrFizfff0Gl9ukyaICZE8R/IK8EmTeCZ1Iiybw1MVCWZoyY5TGBopIUAw0GFmilaFeKMNBkFovNBJgMNDSc0TeEGijDc0m8XeTeZBIrUVcZWAYHkRcTUV+AMhzYdivPu2JKn0blNyBCWFhjJp6ND9+rvTqio1Sl3aph+78GrYl8hexN2A8JFr89rzpsOQ7VVp1ldc+RFqU2z5KKhQBUYkr4i/h38J5HTVcWwS1EIckIBdkLWRrXKZuWhN5o8Piqr0KaYdSTh3q57E2Y1GzCzE62sOm50jr+zQnleROZ2FWkymzAqfPY+h5xeaajA9sXQ93iFJtoVcWPrfnNvRrUqrWpsEuCcrnn0BkUds8CavGwWMAmOaiw3FulmBuANT5RLGPRxyi49FNENHtEkxkAAiCwhwTCK0LcRBlhhAZZjRlWmYsaJXzWjqbXijuPtD1EyQpmRRBZMiDeZLIm9mCGGgXmXhsw9WhXiVaGDFHQYaEDAEMRWMgpkG8y8AxkkGRJAgMSDGKYsQ1mMhgkgSFmTGJZQdDqDyOoiMJgVp5stwGObJcZQTvlHKPMgmHYGLxWCSouWoocee49DuPac/W4U1ComWqgpuxUCq2RgQpawa1jsd7To80CqoYWYBhvZgGFxsbGYyk1wp4TtrTUlWCsFtT/EvmQgb+Wtz63m2pY7DVvhJpHzYH2Nprq+ApP8SIfPKAfmNZp8R2csb0XKc8jElfZtx9YGvovDP6lw6avw5wCwGZdsykEe3Wa9pqcJ2hxGFaz3W/PRkYf7W95uqHaKhXYB0CAjV6YuL/5Sbjlt19oFKujyx45bixUhpshwnMpakwqAchqR6jce4mvq0yN9JRNPhGeKUOioBhwWmINAEXghrQpjC8UMZeI6nW0mSslIzIpXzj9DbyCYLQSZajmCzSQYsRiiEAxYyLUQ4oyDUxixKxoisqiSZEwycsUYwQpirCUQgZlpKycskLNQEyZgmWgmYLDJgEyCZBmFJkSLyCYDBExZkmATCjAOARY2IPIi4+U0vEOCAi9EBG/ZvZT19DNuYNoTJmko1cVQs1msNfAcxHy1E3mB7aU6uldA/wC+PDUHmSPi95glTF8Lp1PiWx/bXwt8+fvFcPa0dMPkNd2dCmBpVVJoupJ2V7K3sb2mvxWAqUzZlK+onOtwuvT1pPntrYnI1v0lrA9tqyAK5LqQDlaxFvL++Uycl1DP+LJzRdIkiNwPaUG5QKcxs1JkDKPKzD9Dz5zaVOAVHpisioFYm6q2inpZtvmYbT0jneGXVw1azJIpESYPFg8X9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367" name="Picture 6" descr="http://t0.gstatic.com/images?q=tbn:ANd9GcQ4cnZ8jmvxGZddrvzsPkNJp0XLgwtc9Kc_yJ6xzTot0-ecX9TV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8" descr="data:image/jpg;base64,/9j/4AAQSkZJRgABAQAAAQABAAD/2wCEAAkGBhQSERIUEhQWFRQWFhUYFxgYFhcUGhUYExcVFRkcGBQgGyYeFx4jGhcXHy8gJC0rLSwsGB80ODAsNScrLCoBCQoKDgwOGg8PGiwkHxwpKSwpLCosLiopKSkpLCksKSksLCkpKSkpLCkpLCw1KSwpKSwpKSwsKSwpLCwsKSwpKf/AABEIAJwA1AMBIgACEQEDEQH/xAAcAAEAAQUBAQAAAAAAAAAAAAAABgEDBAUHCAL/xAA9EAACAQIEAwYDBgQFBQEAAAABAhEAAwQSITEFQVEGBxMiYXEygZEjQmKCscFScqHwFENjotEVJFNUwgj/xAAYAQEBAQEBAAAAAAAAAAAAAAAAAQIDBP/EACMRAQEAAgEEAgIDAAAAAAAAAAABAhEhEjFBUQMicbETMkL/2gAMAwEAAhEDEQA/AO40pVCaCtUmsfH49LNt7txgqIpZmOwCiTXJuPd5Ny8Qy3DYwzzlC6M6QPM10aq3mDBV5aTm0BNuuYjFpbEuyoOrEKPqat4fiVq5olxHP4XVv0Nea+I9qcOgXRr7mQxBj72hZ2BLNlkR6amsE9oLDai0dIiQgIBOWcwmOegHKhq3tHquaCvOvZzvDxOHK+HccprNq8xupC6fFOZPQg/I7HtvZLtfax9otblXSBctt8VsmY/mUwYYaGDsQQC8+W+pSlApSlApSlApSlApSlApSlApSlApSlApSlApSlBQ1AO33eeMI5w+GCXMSIL5szLZB1GZF8zuRqFEdSdgegVqOOdk8JjFy4mxbubwSoDCdTDiGGvQ0HAuK8avYmWxVzHXTqRFp7dtTr8NrJljUjUHQ1B71+3mI82WWgEZfDzAyAoJAIYDbeTMaR6BxXcnZWThcTfs/gZvFQe0ww+prjfa7h74PHrbx1oEJBlP81CZDhiBmEiIPQgnnVlTWmPwbhuIeywtoj2jLKLgCqS/kzD7zFQNATCwd5q5Z7JFEm4wW7IyarkUgjVjBJERsK6JxXDIUV7IXw3RWSAMuVhIjoIO3LWo82FYkTrryJ/f9azbtqWxEsHfCP4dxTmUxoRK5YgqDAmOc/rUg7KdqGwt+3dtEsUJDLBHiIfM6FphiQJnYMFrX94FhLbYdSD4xtk3NIlSR4cnYn4/lFaHh2IbMqgnfadFBIk/0rnrXMd/7Tl7DwGOW9bt3bZlLiq6nqrCR/Ssiub9zXaEPYfCs3mskvbB3Nq4x2H4XkegZetdIrpLt5ylKVQpSlApSlApSlApSqUFaoTXzduhQSxAABJJ0AA1JJ5CuGd5XfC14thcAzC2fK11Jz3eot6Sq/i3PoPiluhPOP8Ae5hcPiUwyEXX8QLefOEt4dZ8zPcggkD7o56SDUv4bxS3iLa3bLrcttOVlMgwYP8AWvHhwpYwzARsiDOfoNJPqa7T3Xd4uRbWEu2rOGw1q3C3LuIFtiRJ+BviLNJIERNSZLZY7LSrdm8GAZSGVgCCCCCDqCCNx61crSFKUoFKUoFcq/8A0JwdXwFu/pnsXVAPPLe8rAfmCH8tdVqBd91sHg9+ZgPZJIEkRcXlI/Wgh/drivHwAtPA8zeGIJORdN+ZzZ9Rpr6Cttx3gbLZuDCW818kAMXRckxLATEjcTvUY7s+MW7VvK7+QhQhA3KlsxZogEBh5VnKIkktU4OPtwVtGEBhm1JaenOfX0Nc8pdt42a5cq4j3a4kQ10G5cuGS+dWCAbySRLE7DUAc+VY+J4LaslktsDlADsScufmARvuBpvU47RcfygeUMQNCRtmgCTGnv7VAeJY9g/mDSWGqooAA10fKdd9BBHzrlljt2mfpes3GsOt61ea3cU6OukNqHHWNAIYa9KkuE78eIWiguWrN4HclWtNpGmcHIDz2rnj8QLPdXQaMEMxHKdecT61be2+QQ4ZuoMkjo/Jh0nX5bMfolx6u7ufCe/7BsQuKtXsM/OR4qj8whvmVFdB4N2hw+KTPhr1u6v4GBI913X5gV5NZroCys6xkMMPyg6qPTbp0H1axQS4MviYe4DKFCyQTsZ+NZHSuszcr8dj2BNVrgXZ/vlxeHITERiV0EN5HHWLgHm/MPmK6t2Z7xMHjcot3Ml0/wCVchHnoBMP+UmtTKXszZYk9KpNK0itKpSaCs1h8T4paw9trt51t211LMYA/wCSeQ3NRrtR3l4bCkoh8e/sLdszB/G4kL8pPpXFe2vaXEYp8+JZoXUJDW7duTACgjfXViS3L2xc5Fk23Hb7vGu8QLWrOa1hQdVMK92OdydEXoh9yDtUCe+iAiMxOhUZlU/zv8dz2ED0rEu4x2IGoB+FQNdei8p6n+tUTCnZjBP3V8zkHqRtXO7/ANOsnp83eLP8IMDkqAKPoNz71a8L71w/LYfM/sJPtWcbYiFWIGoEMQPxfdX8xNWbd6GAQebll+0c+gYjKv5R8q1LPBZt2nub7wfJbwN8KgUBbDBPDVgJnMzPqWYgCACTPy7FNebOxndlxG/etXfCGHQMr+JiEFwmP9Jtbh9DlHqK9H2lIAkyY1MRJ6xyreNc8ppcpSlaZKUpQKi/ebg2u8KxqKCW8IkZTB8hDb+wNSisbiOCW9auWn+G4jI3s6lT/Q0HmngTRcysczKuUy1x2RQRMs0WwpIUDIDJgCd6mYxhOVF0EzGmsCPrvrUMwWCNh2tlfPZYhU80KwZkY5SftDMw8ADlW/t3gFZidgRPUkcj7xS1jy1/ajHsQykwBso1LEHQtGwiYG/1qLDiNtiy+ZSZ2bQjfSf0O01lcbZlXPpLNGus9Y9Rv7VorduPtWbYaQCTIEAdF+fIH2rheXqwx8rtzDoPuktusukH1JgSK+RgbmVSMoeY0Yaj8RmKx7WMZbc/wkDUAwCGMa+1ZKYsmAQsEZguUAEiRBHy096XcbnNXLmHcXCbRBEDMA4OWQJEzMevKvqxaZnKspaNrnsJGY6g9JP6aVVr6EKTBSdgAkHfU6n/AJrOsuCf4ZAyruCBoCG+9POuVt9NVkLYnczp85/asocFDa/T06e9Ydq5B/v9+XrW3wmMEfL9fnVxxcbk3XCu1PEsKoFu+bqD7t0eJ9CfN/WpLhO+a8oi9hEY9bd0r/tZT+tRVMaIj9ulW7twMRp/f7VvqyjOpUvxPfHffy2cIit/qXS3+xVX9ah/E+2WOxYYXbpyzGRD4CaSCDGrfMmvpQqOCWGkGM0S06c/6/rWDeDAFvDtXULeZvEZiC53yDKYJ0kD506qzqMa1wu8dLT2gdYRXIO0/wAMTvua1nEcW9xVQs3hqc0tJzNESFJhAJgE9SelbkYTJeu28IjG4wChAS5tllAfX3JAnb6TM+zfcmzQ2Nu5Rp9nb1bTrdM5fZfrWObfq6SSd3J7GFAMDcnlJdp9QMzewAqUcI7r8fiAMmH8JD96/wDYry/yh52+dd54H2SwuEH/AG9hEPNolz73D5j9a3MV0x+LzlS/J6cl4N3BWYU43EPeI/y7YFm2P/o+4iug8D7H4TBj/tsPbtn+IKCx93MsfrW4iq121HK5WqZarSlVClKUClKUClKUHGO9HswLWKN5VJS/DGP/ACpE7CdoPzMc6jIeU3EfdG+/OOdd749wVMVZa0/PUHmrDYj++tcV43wZ7DutwHMDAnqdd+fv602lnlp8TwvBPkOJxb4ZlFwwqHXPoIeDOoHl00DaisjC93+Fa5mTiSNlsEvluIHz5WhlbNAWQpyHUbetafjmCz2y4DF1WMoAIdZmYJ0KkToDIn3qN4Yq+0T0JGvzPxexIPQmueXD0fH9p3SLi/ZywXu5cfbdLYGlx8zB8gLLCiHXP5cy9PSo/i+HpaZD4i3Bv9lJAgzGYxJ/TpWWuB5RtpBOVl6Q52/lcDoOtXbOAMkAS3NQBbunTT7BvLd/LJrj1+no6J5aA2Sqt/CfcieXmiKql37PKWg5gV9Osn6VILHDZY5JLcxa8l0ejYZ4L+y/1q9a7Ps8+WywAk+LavYdgBuTAAMRyNb655cssPTT4jFnLnRyYyrc00LEGGAPXKZ9fervDeJF2yzDHQDkzHQDXYnly9a3OMw1sotuxbtXbYhnNsuuZuRGpfQEjzCNTWjuW0tMGFi4CCDHjKRoZ1i2Gj+5rMyxvHlMsPbZ4fi++oMbmDpy8ynbpJrJXiTEqCYDEwRHKCREVEzj2NxnnKzMzSBABYyY6D0reYdg3gvIUsGAWIWUOpT30MdQY2iu35ea4+kh4dcuNmzBXQhgAVUhzBUEmJA2Omulb/s72XfNaw4Uk3AHMGCFBIzMfu6yY9j0q0btlLFnxILg5oWM5EaayAATOp5DTWug9kO2fDz5QzWrrxJvgIXI0AFwEpoNlB/Wr0Tukybzs72Ps4XVVGblpAX25knmx1PpW/FAarV1pSlKVQpSlApSlApSlApSlApSlArTdouziYlOQcDyt+x5x+lbmqRUs2OJ8T7MvbJVlII5e/MHYj1BqL4/sjbuEllhzuwlZPUjY+pr0TxHhlu8uW4sjkdiD1B5VDeMdinQM1s511MQAw3O2zadOm1c7LHSWd3Er3AsTZE27mYAaSJK/wAs/pIr4wHE8TJS8zeHlJGdUKhplYm2wGukDXXcb1O7du3eGazcRxp8LKT9Dr8jVi9wUzBWD0209q53GV067Ueucdukyzh+gKW7wESNB8dvfUhj7Vr73Gi58964Z10uNlEbeXygewUDQVI8TwM8wfnH76D6Vr8ZwRXADKZ2kHL+qkfQa1J8Z/J7aRsEr6kK3OYKH5MNPrNZS2rsQt+8scmUYheezCSPpX23Y/8AhJB9R9POrD65auYbsJjLh+xRrmseXOROuhYgAfWlw15Jnvswblm/sLmCZvxJatP7kXFU1h43s7jbh8R4YgDzeLaAUA6QcwCienX1qVt2S4knlfD3so5ZRdH0JcR7V8v2Rx1xQgwV1lkEgYdLILCfibyZtzuI1qy2Xhcue/7R25x4I8Nbt3VgDMCUlwi5wLi6GGPMHlrtW34VisNebKb3+GJ0PjEm2R0ZlVgPnHvXzf7s+If+jdiZIy2tTvrD+p2A9qx7vdzjwZ/wWI2ywFnlGpzERryHLTrXeZWPPcJa9GdjuHDD4O1bF7x1AJVwQVysSQEIJlQDA1OgreCuL9zXAuJ4PEG3etXLeEZGLi4QAHHwm2ob4iZB5EewNdnFaTsrSlKBSlKBSlKBSlKBSlKBSlKBSlKBSlKDzb2x7NWsNxHFKGlHug27dtQzZrq+IU1IUBS3PYFayeymPN69awS4hrGGzlWcEXGNxgWypdIyr54XaNRG9Zne3wdsLjxezE27633WT8LumRx1EeUyOTelR7s1hlv2zbCmQhA2HmUTBJMc9h7zvWNb3atunoHhfY3C2FhbecndrrNfY/NyY+UV9YnsZg31OHtg9UHhn/bFRTuc7QXr9m/avEsLBthLhbMSHzypaN1yA7nRhyiuiitRHN+PdnlwjLIzWXaFJ3DQTlbroDB5xB132nYO/Fy8iA5Cqv6KwOWPmNv5T0q73h8YyWVsW08S9eZVtppJJPl1Pw6jfkFY8q2/ZTgX+EwyWmc3H+K45++7bkfhGgA6AVPK6bgCkVWlaRSKRVaUFAKrSlApSlApSlApSlApSlApSlApSlApSlApSlBgcY4FYxVs28RbW4h5MJgxEqd1McxBrgHHOHvw3iT4YhTYuXPFtkjWGEKCxmY5+sn29Gmued8XZA4rCjEWgfHwwLLlGrp95QRqCNwdY160StV3c8dazj3w7wLeKU3LcaAXbSgMBoPjtidt09TXTOJ8TWxaa4+yj2k8h0EmvOmC4tcKYW9aYeLbJcHy6FOXLSAQZ3DHap7xbjn/AFXGYTBvFmywNy4jGHOQQ9uZ+Jy2SNwubYmBLwmPKR9ieHtirp4lfEM4jDr/AAWzu4/n2H4B+I1NwK+bdsKAAAANABoABtAr7pOGilKVQpSlApSlApSlApSlApSlApSlApSlApSlApSlApSlAr5uLIg6g789K+qoRQcD7YcJtYTG3bNhcoN21G02xfTxDk5DKAwWR0nbTR8Nw9q+1x7hcXlY+GozFVRCwysRqZIJMmeddl7a933+Mdb1m4LV0FM05stzw5y+ZTmRgGYZhMgwQYEco7RdmcVwy4MyEIQWFy2r3LefMDlDRK6TowHpIrnJ9uS3jhPu7jjFxsU1sXWewbLMEdi7WXR0AGc/GpVmgjcLqFjXpgNeeuDOcawFohMQvmDKSBA3bMNVIneuocI45ibAAxNy3iFA+NVNu4OcldVfT+UnetbmPBN3lNqVYwmLS4gdGDKdiP739Kv1oKUpQKUpQKUpQKUpQKUpQKUpQKUpQKUpQKUpQKUpQKUpQKtX8MrqVcBlOhBEgj1FXaUEGHdvZsYlsThgVzqwa3OktEshPOAAQfqDvXGcJILEI5LbgK2pPTTT6xU4qkVyz+Pqu28c9TSF9m+DYm3dkE27emdX1DzPwqNmEDzTzGhipoKRVa3jjpm3ZSlK0h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69" name="AutoShape 10" descr="data:image/jpg;base64,/9j/4AAQSkZJRgABAQAAAQABAAD/2wCEAAkGBhQSERIUEhQWFRQWFhUYFxgYFhcUGhUYExcVFRkcGBQgGyYeFx4jGhcXHy8gJC0rLSwsGB80ODAsNScrLCoBCQoKDgwOGg8PGiwkHxwpKSwpLCosLiopKSkpLCksKSksLCkpKSkpLCkpLCw1KSwpKSwpKSwsKSwpLCwsKSwpKf/AABEIAJwA1AMBIgACEQEDEQH/xAAcAAEAAQUBAQAAAAAAAAAAAAAABgEDBAUHCAL/xAA9EAACAQIEAwYDBgQFBQEAAAABAhEAAwQSITEFQVEGBxMiYXEygZEjQmKCscFScqHwFENjotEVJFNUwgj/xAAYAQEBAQEBAAAAAAAAAAAAAAAAAQIDBP/EACMRAQEAAgEEAgIDAAAAAAAAAAABAhEhEjFBUQMicbETMkL/2gAMAwEAAhEDEQA/AO40pVCaCtUmsfH49LNt7txgqIpZmOwCiTXJuPd5Ny8Qy3DYwzzlC6M6QPM10aq3mDBV5aTm0BNuuYjFpbEuyoOrEKPqat4fiVq5olxHP4XVv0Nea+I9qcOgXRr7mQxBj72hZ2BLNlkR6amsE9oLDai0dIiQgIBOWcwmOegHKhq3tHquaCvOvZzvDxOHK+HccprNq8xupC6fFOZPQg/I7HtvZLtfax9otblXSBctt8VsmY/mUwYYaGDsQQC8+W+pSlApSlApSlApSlApSlApSlApSlApSlApSlApSlBQ1AO33eeMI5w+GCXMSIL5szLZB1GZF8zuRqFEdSdgegVqOOdk8JjFy4mxbubwSoDCdTDiGGvQ0HAuK8avYmWxVzHXTqRFp7dtTr8NrJljUjUHQ1B71+3mI82WWgEZfDzAyAoJAIYDbeTMaR6BxXcnZWThcTfs/gZvFQe0ww+prjfa7h74PHrbx1oEJBlP81CZDhiBmEiIPQgnnVlTWmPwbhuIeywtoj2jLKLgCqS/kzD7zFQNATCwd5q5Z7JFEm4wW7IyarkUgjVjBJERsK6JxXDIUV7IXw3RWSAMuVhIjoIO3LWo82FYkTrryJ/f9azbtqWxEsHfCP4dxTmUxoRK5YgqDAmOc/rUg7KdqGwt+3dtEsUJDLBHiIfM6FphiQJnYMFrX94FhLbYdSD4xtk3NIlSR4cnYn4/lFaHh2IbMqgnfadFBIk/0rnrXMd/7Tl7DwGOW9bt3bZlLiq6nqrCR/Ssiub9zXaEPYfCs3mskvbB3Nq4x2H4XkegZetdIrpLt5ylKVQpSlApSlApSlApSqUFaoTXzduhQSxAABJJ0AA1JJ5CuGd5XfC14thcAzC2fK11Jz3eot6Sq/i3PoPiluhPOP8Ae5hcPiUwyEXX8QLefOEt4dZ8zPcggkD7o56SDUv4bxS3iLa3bLrcttOVlMgwYP8AWvHhwpYwzARsiDOfoNJPqa7T3Xd4uRbWEu2rOGw1q3C3LuIFtiRJ+BviLNJIERNSZLZY7LSrdm8GAZSGVgCCCCCDqCCNx61crSFKUoFKUoFcq/8A0JwdXwFu/pnsXVAPPLe8rAfmCH8tdVqBd91sHg9+ZgPZJIEkRcXlI/Wgh/drivHwAtPA8zeGIJORdN+ZzZ9Rpr6Cttx3gbLZuDCW818kAMXRckxLATEjcTvUY7s+MW7VvK7+QhQhA3KlsxZogEBh5VnKIkktU4OPtwVtGEBhm1JaenOfX0Nc8pdt42a5cq4j3a4kQ10G5cuGS+dWCAbySRLE7DUAc+VY+J4LaslktsDlADsScufmARvuBpvU47RcfygeUMQNCRtmgCTGnv7VAeJY9g/mDSWGqooAA10fKdd9BBHzrlljt2mfpes3GsOt61ea3cU6OukNqHHWNAIYa9KkuE78eIWiguWrN4HclWtNpGmcHIDz2rnj8QLPdXQaMEMxHKdecT61be2+QQ4ZuoMkjo/Jh0nX5bMfolx6u7ufCe/7BsQuKtXsM/OR4qj8whvmVFdB4N2hw+KTPhr1u6v4GBI913X5gV5NZroCys6xkMMPyg6qPTbp0H1axQS4MviYe4DKFCyQTsZ+NZHSuszcr8dj2BNVrgXZ/vlxeHITERiV0EN5HHWLgHm/MPmK6t2Z7xMHjcot3Ml0/wCVchHnoBMP+UmtTKXszZYk9KpNK0itKpSaCs1h8T4paw9trt51t211LMYA/wCSeQ3NRrtR3l4bCkoh8e/sLdszB/G4kL8pPpXFe2vaXEYp8+JZoXUJDW7duTACgjfXViS3L2xc5Fk23Hb7vGu8QLWrOa1hQdVMK92OdydEXoh9yDtUCe+iAiMxOhUZlU/zv8dz2ED0rEu4x2IGoB+FQNdei8p6n+tUTCnZjBP3V8zkHqRtXO7/ANOsnp83eLP8IMDkqAKPoNz71a8L71w/LYfM/sJPtWcbYiFWIGoEMQPxfdX8xNWbd6GAQebll+0c+gYjKv5R8q1LPBZt2nub7wfJbwN8KgUBbDBPDVgJnMzPqWYgCACTPy7FNebOxndlxG/etXfCGHQMr+JiEFwmP9Jtbh9DlHqK9H2lIAkyY1MRJ6xyreNc8ppcpSlaZKUpQKi/ebg2u8KxqKCW8IkZTB8hDb+wNSisbiOCW9auWn+G4jI3s6lT/Q0HmngTRcysczKuUy1x2RQRMs0WwpIUDIDJgCd6mYxhOVF0EzGmsCPrvrUMwWCNh2tlfPZYhU80KwZkY5SftDMw8ADlW/t3gFZidgRPUkcj7xS1jy1/ajHsQykwBso1LEHQtGwiYG/1qLDiNtiy+ZSZ2bQjfSf0O01lcbZlXPpLNGus9Y9Rv7VorduPtWbYaQCTIEAdF+fIH2rheXqwx8rtzDoPuktusukH1JgSK+RgbmVSMoeY0Yaj8RmKx7WMZbc/wkDUAwCGMa+1ZKYsmAQsEZguUAEiRBHy096XcbnNXLmHcXCbRBEDMA4OWQJEzMevKvqxaZnKspaNrnsJGY6g9JP6aVVr6EKTBSdgAkHfU6n/AJrOsuCf4ZAyruCBoCG+9POuVt9NVkLYnczp85/asocFDa/T06e9Ydq5B/v9+XrW3wmMEfL9fnVxxcbk3XCu1PEsKoFu+bqD7t0eJ9CfN/WpLhO+a8oi9hEY9bd0r/tZT+tRVMaIj9ulW7twMRp/f7VvqyjOpUvxPfHffy2cIit/qXS3+xVX9ah/E+2WOxYYXbpyzGRD4CaSCDGrfMmvpQqOCWGkGM0S06c/6/rWDeDAFvDtXULeZvEZiC53yDKYJ0kD506qzqMa1wu8dLT2gdYRXIO0/wAMTvua1nEcW9xVQs3hqc0tJzNESFJhAJgE9SelbkYTJeu28IjG4wChAS5tllAfX3JAnb6TM+zfcmzQ2Nu5Rp9nb1bTrdM5fZfrWObfq6SSd3J7GFAMDcnlJdp9QMzewAqUcI7r8fiAMmH8JD96/wDYry/yh52+dd54H2SwuEH/AG9hEPNolz73D5j9a3MV0x+LzlS/J6cl4N3BWYU43EPeI/y7YFm2P/o+4iug8D7H4TBj/tsPbtn+IKCx93MsfrW4iq121HK5WqZarSlVClKUClKUClKUHGO9HswLWKN5VJS/DGP/ACpE7CdoPzMc6jIeU3EfdG+/OOdd749wVMVZa0/PUHmrDYj++tcV43wZ7DutwHMDAnqdd+fv602lnlp8TwvBPkOJxb4ZlFwwqHXPoIeDOoHl00DaisjC93+Fa5mTiSNlsEvluIHz5WhlbNAWQpyHUbetafjmCz2y4DF1WMoAIdZmYJ0KkToDIn3qN4Yq+0T0JGvzPxexIPQmueXD0fH9p3SLi/ZywXu5cfbdLYGlx8zB8gLLCiHXP5cy9PSo/i+HpaZD4i3Bv9lJAgzGYxJ/TpWWuB5RtpBOVl6Q52/lcDoOtXbOAMkAS3NQBbunTT7BvLd/LJrj1+no6J5aA2Sqt/CfcieXmiKql37PKWg5gV9Osn6VILHDZY5JLcxa8l0ejYZ4L+y/1q9a7Ps8+WywAk+LavYdgBuTAAMRyNb655cssPTT4jFnLnRyYyrc00LEGGAPXKZ9fervDeJF2yzDHQDkzHQDXYnly9a3OMw1sotuxbtXbYhnNsuuZuRGpfQEjzCNTWjuW0tMGFi4CCDHjKRoZ1i2Gj+5rMyxvHlMsPbZ4fi++oMbmDpy8ynbpJrJXiTEqCYDEwRHKCREVEzj2NxnnKzMzSBABYyY6D0reYdg3gvIUsGAWIWUOpT30MdQY2iu35ea4+kh4dcuNmzBXQhgAVUhzBUEmJA2Omulb/s72XfNaw4Uk3AHMGCFBIzMfu6yY9j0q0btlLFnxILg5oWM5EaayAATOp5DTWug9kO2fDz5QzWrrxJvgIXI0AFwEpoNlB/Wr0Tukybzs72Ps4XVVGblpAX25knmx1PpW/FAarV1pSlKVQpSlApSlApSlApSlApSlArTdouziYlOQcDyt+x5x+lbmqRUs2OJ8T7MvbJVlII5e/MHYj1BqL4/sjbuEllhzuwlZPUjY+pr0TxHhlu8uW4sjkdiD1B5VDeMdinQM1s511MQAw3O2zadOm1c7LHSWd3Er3AsTZE27mYAaSJK/wAs/pIr4wHE8TJS8zeHlJGdUKhplYm2wGukDXXcb1O7du3eGazcRxp8LKT9Dr8jVi9wUzBWD0209q53GV067Ueucdukyzh+gKW7wESNB8dvfUhj7Vr73Gi58964Z10uNlEbeXygewUDQVI8TwM8wfnH76D6Vr8ZwRXADKZ2kHL+qkfQa1J8Z/J7aRsEr6kK3OYKH5MNPrNZS2rsQt+8scmUYheezCSPpX23Y/8AhJB9R9POrD65auYbsJjLh+xRrmseXOROuhYgAfWlw15Jnvswblm/sLmCZvxJatP7kXFU1h43s7jbh8R4YgDzeLaAUA6QcwCienX1qVt2S4knlfD3so5ZRdH0JcR7V8v2Rx1xQgwV1lkEgYdLILCfibyZtzuI1qy2Xhcue/7R25x4I8Nbt3VgDMCUlwi5wLi6GGPMHlrtW34VisNebKb3+GJ0PjEm2R0ZlVgPnHvXzf7s+If+jdiZIy2tTvrD+p2A9qx7vdzjwZ/wWI2ywFnlGpzERryHLTrXeZWPPcJa9GdjuHDD4O1bF7x1AJVwQVysSQEIJlQDA1OgreCuL9zXAuJ4PEG3etXLeEZGLi4QAHHwm2ob4iZB5EewNdnFaTsrSlKBSlKBSlKBSlKBSlKBSlKBSlKBSlKDzb2x7NWsNxHFKGlHug27dtQzZrq+IU1IUBS3PYFayeymPN69awS4hrGGzlWcEXGNxgWypdIyr54XaNRG9Zne3wdsLjxezE27633WT8LumRx1EeUyOTelR7s1hlv2zbCmQhA2HmUTBJMc9h7zvWNb3atunoHhfY3C2FhbecndrrNfY/NyY+UV9YnsZg31OHtg9UHhn/bFRTuc7QXr9m/avEsLBthLhbMSHzypaN1yA7nRhyiuiitRHN+PdnlwjLIzWXaFJ3DQTlbroDB5xB132nYO/Fy8iA5Cqv6KwOWPmNv5T0q73h8YyWVsW08S9eZVtppJJPl1Pw6jfkFY8q2/ZTgX+EwyWmc3H+K45++7bkfhGgA6AVPK6bgCkVWlaRSKRVaUFAKrSlApSlApSlApSlApSlApSlApSlApSlApSlBgcY4FYxVs28RbW4h5MJgxEqd1McxBrgHHOHvw3iT4YhTYuXPFtkjWGEKCxmY5+sn29Gmued8XZA4rCjEWgfHwwLLlGrp95QRqCNwdY160StV3c8dazj3w7wLeKU3LcaAXbSgMBoPjtidt09TXTOJ8TWxaa4+yj2k8h0EmvOmC4tcKYW9aYeLbJcHy6FOXLSAQZ3DHap7xbjn/AFXGYTBvFmywNy4jGHOQQ9uZ+Jy2SNwubYmBLwmPKR9ieHtirp4lfEM4jDr/AAWzu4/n2H4B+I1NwK+bdsKAAAANABoABtAr7pOGilKVQpSlApSlApSlApSlApSlApSlApSlApSlApSlApSlAr5uLIg6g789K+qoRQcD7YcJtYTG3bNhcoN21G02xfTxDk5DKAwWR0nbTR8Nw9q+1x7hcXlY+GozFVRCwysRqZIJMmeddl7a933+Mdb1m4LV0FM05stzw5y+ZTmRgGYZhMgwQYEco7RdmcVwy4MyEIQWFy2r3LefMDlDRK6TowHpIrnJ9uS3jhPu7jjFxsU1sXWewbLMEdi7WXR0AGc/GpVmgjcLqFjXpgNeeuDOcawFohMQvmDKSBA3bMNVIneuocI45ibAAxNy3iFA+NVNu4OcldVfT+UnetbmPBN3lNqVYwmLS4gdGDKdiP739Kv1oKUpQKUpQKUpQKUpQKUpQKUpQKUpQKUpQKUpQKUpQKUpQKtX8MrqVcBlOhBEgj1FXaUEGHdvZsYlsThgVzqwa3OktEshPOAAQfqDvXGcJILEI5LbgK2pPTTT6xU4qkVyz+Pqu28c9TSF9m+DYm3dkE27emdX1DzPwqNmEDzTzGhipoKRVa3jjpm3ZSlK0h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70" name="AutoShape 12" descr="data:image/jpg;base64,/9j/4AAQSkZJRgABAQAAAQABAAD/2wCEAAkGBhQSEBQUEhQUFBUSFRAUFBQQFBQUFBQWFBQVFRQUFRUXHCYeFxkjGhQUHy8gIycpLCwsFSAxNTAqNSYrLCkBCQoKDgwOGg8PGiwkHB8sKSwtKSwsLCwsKSksLCwpKSksKSwpLCwsLCwpLCkpLCkpLCkpKSkpKSwsLCksKSkpKf/AABEIAMIBAwMBIgACEQEDEQH/xAAbAAABBQEBAAAAAAAAAAAAAAADAAECBAUGB//EAEMQAAEEAAQDBQUFBQYFBQAAAAEAAgMRBBIhMQVBUQYiYXGBEzKRobEUYsHR8CNCUuHxBxUWcpKiJDNTgsIXNENzg//EABoBAAMBAQEBAAAAAAAAAAAAAAECAwAEBQb/xAArEQACAgEDAwQCAQUBAAAAAAAAAQIRAxIhMQRBURMiYXEykTMjYqGxwRT/2gAMAwEAAhEDEQA/ANwhRKReogr5NosIlDe5GIQJAhQzBOlSBtRyogSNCg3hDa/VFkCBlVVwZlpjkVpVRhVhpSMwa0gVBpRWhKASI1MApLJBFSZSTFWSGRBygQplNSazDBqfIiNCK1iVyAV8iWRWXNAQi4JdZgRapNapikxKm5hREtUSiKJCZSGAkpkQsSaxU1AIBiI2FTa1GapuQtAxEkQikobktmIJJJIGK7SpNCHGiOci5hSCckF6b2qiXWhbCRc1RAUlLKijEKTGNEypnOVBQYaitCiiNCkxhwFIFMix4Unw800IuT2Npb4IhykCjMwg6/AIn2MdfiF0rFIdYpAAmcjjCk+6QfLf4Ib4SNxSRpx5A4tAgiNCiGIgUpSEIlSz0oSFDzJQ0TL7SpQaUxcUrRh3pmgp2hSQSFHSTJFMaxWkFG01rBCBymHqvmSzLUEM6RDL0MuTZk6iCieZJQtMm0hBmSkJ06aRhUMiiomsf2iNGUFrFYhan0mJBEASyKQQToAOQqq96tSBVHtVlTASjcrTCqkYVuJtkAc0koWFBGitUn8QIKqcZ4iIHiN+jqGhqxYsWOS5riXaDvU3Qn4r1MOH040dkNKR0knGaO5/XRJvHRy/BcLi+JnMLO+v9U8HEzY/mq+mVU4nfDi/MEE8w0gH81oYXH5tzp/CSLXDw4rSya/W2yPgePPzUABWl180jgNszuZogRbfhdqoXIWAxZJ11J8TqteXgxLM7SB903fouPL07buKOXLjrdGS5yipSsLTR5KNrm00QJAJ6TApwUjQGOApBqYKYCFCkCFElSe5Ac5GgEiUxQyU4K1BHtMklSMUYZKkQNT5VQIKkkWklrCBIUC1SzILnoRiBIK1iKxVmy2igoSQWHtDe5RtO1T0iECUN6nK9ALk8U7CDxGMZGLe4NG2prXooR9s442/s8xN7sbrXgd/opyFrgWuAcDoQ4WD5grmuMdkoo43TRvdFWzDq1x6N1sfNer00oLlb+Q0A7QYtk7y5rnsl0oOY45qGhBrQrBghlJJFmtDYuvyRMJxh4OUnu3Rzm2jxN8h0XXdjv7PX4iH2r5XRtkIIaytW8yenl4LvdJWZWcO+V7nkOaHWaBt3d/yjquu4fwEuBytcACBTtSKGt14rcn4HgMCcz3ZpN7LgXamjQvl5c0fh3afDGMlrwwC9HaWkbvgdbGPPw57WglmUA63v619PFWOFcJL3CgLPTbxtaPDeNskxZhlpzJBbCKI+V+mgXYYLs3DY0Ba12bvCxsa9Ndkjgysc1ckOFdlWijbnEVbjWX0Cs8dxGQBoz6WKYcrT/3VofVaHE+KiFmgB2ADSAdegpc9JxDOSTqeYdenoUmRxgq7gi5TdvgDHCHtAMcumozOBcPN494fFDxXDHN1bqOmtj8008zgRlO+wQDxqQE3YoA66ij0K4XFS5LShqIBEaE7CXnl9D4KboyN1yzi0c04OI7U5UWlOVNIkDehOCK5Dci3RqBFMCncmaEqdmomFNoTNCknQSSRUbTkos1CSTJJbCUHlV3TI0zlVy2VdPYcsQG1eY1U4NFaEqTkUnSRQvbKD5UrBQ0xQHOTSS2nYAjEFEMiB2zcBw4Oa6reA+7t33R0H5K7FHmcGjmaW52h7Hx4nBeya4tLDnBq7dVUV6PTK3YyPG+zWAkxU4jitvMuq61oON6Cr052fh77wfgzcNAyEOc4MFZnG3PJ1cXHrZOq5vsn2fiwrKijDpm0Hvb3jmrXSzl6Vfouoje+9a+q75S7ASOZ7W9i/tFOZlDq/ev8Oeq4n/0pma7vSNA661r5r1otedc5F+AGiq4vhwf75cRzHI+KnbXA2z5OW7N8Ew2Ef7zpputZaB5AHktbjuKlpha4wgHvU4FxB5aigrY4c1l+yFHTduvjqqxibmOc2fEA/JTlNlIpBuHsZlGgPi6ifMnr5K63AsdoNP1yvZZbsTlsUCBVEVfw5Kzg8cL108K/Bci+Sr+Aw4K0EkF18i5wIHyWdjoMrSS0u500E30Fcgt2GYHmD6pOdGHjOR5bfPZUcUxFJ2eeyS4lpLmNBA1y7d3TMweI/Xjr4Tipkja5wq9OhB/hI69Ku1r8flgoeyaWkHdugPzorksXg2TRva+iGkFoYDmYOo17wB1y7/wkbFJJP2svp1RujpCyq5g7EbFQJVTgVCJrDIXOG+fvDfuua/8AeaWkdNRtyGk/CkC+XUahceSGl7HLPFpKjigvcrLmoT41C7JAC5O0pOYh2mUTFkOTEoTXKYTUYmCpAoabMg0YMkg5kkKMZkj1FgTFFjYulR2HYRgUyEzCjNZaSqYpWKG8lXTAonDrOjNmU4lGgkRpsKhx4ekE0KaHCQPagk7art8PIMtmlw2D7rgTtzWrBjXEuI90HS+gBs+G3zXodNL2jVZvSYh1ERgAC+VD0ATVdk6m/p/UfBZIxzjRdpzobVyVmPHgki9TZ+P6+a6tRqLXtd99b2QJsURzvxO/xQJH7+prx5phKCLI1/W6Rsah5Jrq7F0QfwsbfRDnjvlfjr9FHICLAoHfQaefqrDGU0Vry0SPcZbFaPC/qlGXDku0ofG/kr4On1RW0VPSNqKkGHINbqfEOGFzNA4+DCGu9CTR8ircZAR/ttBMoruDU72PNeLMxERJa12UXbZMoFfdcDd+nosVuNLnNu4zejicpb4tf/4u0PKl7A7K6/wWdjOy2HlGrRr0AH0SuK7F45n3Obh4UX4dsrJInPt4fl9wlriD0LSdD01WVHxyZhIadRoWhxP+124/7l0x7FGNmXDzFgFkNLRYJ3p4p3zWDD2UxDZS5+Q/e118Tpr6lIoc2F5Eza4ZijLGHEZSbBHQgqw8LMhw+IZNbpGGOiHMbHl5aEHr6rRXn5IpS2OOdXsCc1AdGrOVQe1USEABTCakQNRaGIFRARSzS+XU7LMx/aGCH3n5j0b+aaOKUuEA0KTLlz28byY2vEpK3/jn8GNjLqrDI0IBFY9RC2TDEVhQ2qdqLluAMCpBqrhyKx6zYpGSJCEKsuTQiwSkuxkrAui0Q2Y4taQNzQ8h0+qtuFLLxsZDt6B1XX08qdDx+TTw+JsEny9Bp9SovxJaTXPb5fzWA3GuG2wtJ3ENN9r/AJLvHo6NuNLnWa2GnmNfp8kYT63tpz6LB4S4kGzrvfjutOPFc960+iBqL8cnjVnz8P15K2waak6+SpQkEXfy0Vq6HVEVlxqcxqk15PPqVZilRAO5mih7J24P42rUZQ3yUfraVxCmQbptp4crUhiRahK8V+SrSR3zUncR+S99o1Uz3tVlOno77IkWLKykFxJcVw47pHRY3EuIsgiMkhoD4k9B4rdxrWviLiQMgJd5c15b2jacVj2xEuELXNaL5t3c4HqdVJ9Prnq7EZItcNxuLx0ntGH2MUbiWOIJBI0oAVmPjyXa4bH+2PsZRlma0VL+5LoNOX8qVB3EoIWBthoaMoa3kBt4LmOM9vI9Wsbpe51OnMeK6IKctnGo+AX2OwniyXnpuXcuNUsHjHbGGEUzvu67AJNxZ4pgw1udk7bDHEhrXAHRjrOo8RsfguXZ/Z3iD7z4xrqC5xI67BFYsUN5MDVEZOOYrGHLCHOJOuXRrR4k6DzWlgP7PS4h2Jkuv3IvoXn8ArPDuBYvCCoHQua4jM3UX494fir8faoxvyYuIwk+6W95rj4G6QnklLbE1/0xYZ2TwoFewZp1BJ9SSktWOZjgCJGUfvBOuSs3yYxRiEWORYEeKJKvQ4hHRQLNhrkYKhFOrUcq5ZqgPcKAnBpIPTZda6qLthSFJigNOqmMYI2C+Z+qp4vDETtF7AlHxsOYBpHP6BPVFk6iXXuDmA9VSxEViiiNNNA6JnIqTT2JtmPiabpWqE3CgtsLVxmAzMz7Ua8VmMJF/gvVhK1bKJ2Ew8bm6jY7rTw7NPPdBwwsAKxE7K6inCWmSACuSsRG9iqgeAnbihY5X+CKFNNrh8N+qIzUH8OSzXzi/wBfD5o8btEbFo0YJtgd9fr/ADCWLNjQ6rMMtGut/T+qjicUQ2/gtYaDlxTCet1lQceaSQTtV+ux8kDF8cjZqXdaHP4Kbix0zVmk0sEDzQjjGMFuIH66LleJ9sRs0b8jqf5LmsXxqbEuyRsLiOg13O55DxKZYe7M5+Dqe0nbJjmmONwaK1IJt1VueX8lxLu0j2nukkC657+fkoYzhcocRI3KSbAqx6HmrOE7PTSU1sdeJ7u+yutK4JO2QwrhPKPbyuZGdyxoc8eTb/XReicB7K4HLmgDMQ4VrIbeP/zNAegtc/w/+zwXc8tAUS1lCvCyt2FmAwxaWtBIHvF73UR61aScXPuFOjSxmHzaBpjezVjtwCORG4B25qwx/t2B7RTwS2Zmxa4GrPnz8fNZmL7eRgF16DTkfJZXCu2jHYwZdpu48dTVBw8a09AprB7XFvY1p7HU/ZK95zR6qw3DQ+7IGv8AB4BF+S897TcdxMUj4zG9wu2vAJa5n7rgR1HwNhZ2F47iw5pEcl3be64/C1lghDcXY67H4TDiRw+zc/8A43PDfQA0EliM7W4xor7PJp90/kkq6l5QbQCKIq2QaV1mGChO0ALy/Wt0KkVsNi9VqRz6LCcNVp4QaJ5wvcyRoRzLZgw1ta7xWCxq1cJjPdb4qGlIZEsTDcwP3SPmFbxUNAE9FMQ3Iw+JHyUOPvohvJSkmxnwZZmsp2lADVcwmHLjt0Rq3SJXZddEBEOrtfRYcseVxB9PL9fRb+LeM1DZoAVTGYMPb4jULt16Z124GizHwmKFkHyv6KxLidOqpTwZTfWh4GxY/FVxLVhdKdlS5JjaU2Ym1lyS9d/HmnZNSYxuOm0R8Lj63WH9s03VOfi4B3rmskZ0dNiOJAO+drI4hxZ1D2bhqRpV2PXmuR4t2nfeVvPS/NW5A52GxDmm/s/sq3JJsGk+iuQJplHi/GJGzvaaBFNJHPxoaA6quzEPldkYHOef4QSfPyWlg+F/b3Me8ZMoDX5MturY+HwOy9G7PcDigADGtH1PiTuUzklsuQNd2edwdjHNynFPrMR+zZ3n+rtm+lrZwgcIw1uTDMFXlDSSfN1knxXQ9r+LiNuRot5IDWtAznxb3r+S5OLs5PMB7Z/s22TQ7zyDyPIfNJKUV+bF+h5uMQxGy/2pHM5swI8zVeiEztm+SxHG4gAk5Gkkac+i3cD2NwzNSzOeshzfLb5Ln+M4J3D5mzQ/8px1b0PTySRzwk9MQWzAxHGp5CbeaPIlbfZjg/2kPEr35RRplAE+JpdNwx+GxozCKPMALDgL13Wxh8A2NtMYGj7oofJJmzySqqYVSOcn7EQFoaM4rY5r+qzv8Bta4FsrgQbGg5Ls5GlBcFwRy5l3AFwH7SHITckRy7aEHUD10Pqh+zIOorzUuHtBlyE0JWuYfOtCPHf4Km3Bzx+7Lnyiss4uz4uH5K2VRnFSbpsPJbpOq/8AebueHeD93vD0N6pKHoPyv2bSUHyUs7F4pXp26LE4hGU+LHvuBAm4u3LbwMq5SM05bGCxK65rbYyZ0sLMx01V/D4JwcLBWTw3HFr2nddIzjzNnCj4ri0sZF3CGnFvSvmjYvKQWyC+iBDI1zrYbzDTwIT41j8llptJdOmPsYPsdaW9w2PI2z0tUuDRgyai1axmJHeaCL6DdWxKnq8Eku5TJsk9SVNqHGEalLVuIU8Xgg4efy5g+hWJisBeh0OxPQ8j5FdI5BkjB3HgfFdEJ0OpUcNxTFewLRJevy5X4hJ5dkD2d5vUa/oKPGuHmad9nMeV/wAA0H68VSk7WvZGGRtaxwBYZK3DdAQzYHTf5LsWppVyUktKB8Q4iGN1OU7hvM34LmpcW57rJoC6CeeXMcxOZxOpJsqBOoPTkdfj4LpiqJPcsYLAyTHugkDcnRo8yur4VL9nhmjeb9rlJIFgagEmz3taWXwrCT4jWJoibsXAkD0HNdJgexzWNzZs8m5L9WHq0t6Hqo5MsYumxouiHZ3GFtiOJ0hNat7rAf8AM5bc+AklsveYwdhGbI8SSN/ED1V6JtAaV4DYIlrilnl22M3ZnwcNZGbAJcdC95zOPqVYaUpXJmLmbcnbMW49lm9pMB7XCyN55SR5t1C04lHE3kdQs5TQ66J4bNMBxHZHhkc8B3ZIx1Z2Gj1F9V1MXDHtGk8nrX5LlOwkro8RLE8ZSdS08qK7srpzSlGWz2MuCnlnGglsfeaClc4/6Z820radSeVhKTZ5Q5hcxgAe05mk2Na29VZ4hiJGzPHsgWg6EO3vW/moz+6fI/LVX+Lf8y+rWH/aEks39JulswmSce7/AKJ/1JI9hJQ9f+1AM98FrPxOCtbwiQnwBM8tcDHHYjh9FTw+GpdDiMKCq/2VUWZ0JRBgobHzG4XRcLw008JHtA/KDlbNEMp83DX1WTHmG1Glt4btnHG2nNykdEsMrT2YTLjZLAc74WR5dy17mj4bLdwfa92IaA2EuoUcjm2fjS5vjXEpMX7hysO4PNWuG8KcxgLXezy/vnT+q6oZNXKC6rYt4vtTFhmuqKX2nMOaRXjoKVDA8eOJOaHDucQKL/db6k6K/j+NMYzniH1+6L/2jb1WJK+eSMvmmbhYtgyKi8+FXQV1CEbTQPo6F+PhjZ+2kax/RpzV4KgztfhSa9s0eazYeyWHID3Z33RzSPOt9QNFPE8QgiGWONprTusFBRcYT/GL/wBAo2cPxqGQHJI11dFicT7R06mGgDTid/TosPGcX0vRo3ytoa+iwOI8Qzag6gHQfiumHTxjuDY6niz8jvbMdmdARbW6e0jIaarpXPqsLjuAZO8SwytqTKXM0BbpRJHI6bKxwWDFYiEBrQAwENkeaDm3ZZVd7W9VePD5YXMk+zMLwDZjIIJ272x+C3qRi6tWXlJSRjcO7Eyyu0/Zs0779z4hu5+S63h3Y+CEe7ndzdJR+A2Clw3tDGAfbl0b3GyHMcGDkAD0WtHOyT3Hsd/lcL+C58ksr+vgkqsC2MDb5IsZSc2twpsauWToLHTZkUJOjUdYpWkKlGE7o1NjU6kghmOTlyHlSTJmo43H/suLMdylaB+C7QLje2oyT4aTo6r9QuyidbQeoCfPL2xfwBd0SCYlPSjS51K0Ei4aeavdpG0IXfxR1/p/qs2aSttUXG8ebiIY25croy4OBuxsByog1y6K+OGrHO/gDKPtElCklz+kCzWkI5Ko9yrGchIOKjCDityl2O4KLmqJNHVEghdIaaL/AFzV0tXArAscbpH/ALgDrfM5rG9Ce8VLE8XjwpyMb7ad2gDRZB8uSqRcGdI4Pxbi8nUR/uM8DXvH5Lph0yh7p7vwgID/AImF5MHAX1oXuGnx2CHLwrFYqvbS5B/DFqf9R0WtLiWRDIGAAaCtAPKtlmY3tJlFF3d8NF1xhPhVFfthBf4Ogj96WUO6h+vy0TGOCEd1ud38U5znwoHQfBc9xLtaSaahM4diMUAWNc1v7zpDlF+A3PwVklBe5/tm+jXx/ahpFONkdD8vJZE/FHv0jbZOzQCT56LWwfYZjTcpLz0bYb+ZW/hcMyMUxoaPuilKXUxX4mo4/BdiZ5u9K4Rg8ved8tAuo4Z2Qw8NENzuH70hzfAbBabJEeNcmTNOfcKRMDTRDkKMAhStXDTTCyrM0HcA+az5eBwuN5cp6sJafkr8jVDMuiM2lsDsVocHMwVHMSP4ZQHj47pfbsSz34WSDrG7KfgVpRKT2pnnb5pimaztIzXNFMwjllLvmAit7TYfm4t/zsc1WiQoHKdwD6KEpY3zD9M1ii4rC/aVh9aR2yNOzmnycFSkwER3Y34BUn8Biuw3L/lJH0TRWJ+V/kJvi+hTErA/utw9yaRvrf1Q8Q/GRt7kgkrkRqVaOKD4kCwX9oMP/Dtd/C8Fb3CMRmgjPVrfouQ4nxmWXDPdJ7Nwa4B8bm04dCtjgU0pw7CzJVCgb0HRUzY6xpN8MC5OkCi9UMHxFxkMb2gOADradCCtDLa42tLphBYes4zENH3iBZ5DVAnaMxrayrMmFDmusDY1fI1oVDDxgOAOxXS5VjS8hog3B6JlqvwmuhbXLVOpjaDnW7I8WydJJk4FQGdbQblwri3Q6ajQ/EJJK/R/kYy+FxAMkdQzF1F1DMR0J3VTEuN78ykkvTCZfEnmtzuOa5DizzZ1O5SSTRNM3uw+HaQXFrSRsSASPVds3ZJJeT1f8plwQlQCkkliYJGrUaSSZhQUKL0klz5AMqTqtzTpLR4N2LcSIU6Sk+QIqyKDEkk3YDCFRKSSETIgnCSSvEU4/jTf+JkHItFjkfMc12MTA1jA0ADKNAKGySS7Oo/hiOuGU4P/AHh/+sfVbrU6S8+fb6AibvdKqzbeh/BJJXycR+isDJEp6n4lMkkpC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371" name="Picture 14" descr="http://t2.gstatic.com/images?q=tbn:ANd9GcTNrQfp228i1yqy8KxJv8usJkw-q4D2oVwtixq_0edcRqjIn5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AutoShape 16" descr="data:image/jpg;base64,/9j/4AAQSkZJRgABAQAAAQABAAD/2wCEAAkGBhISERUUEhQWFBQUFhUUFBQWFRQUFBUUFBQVFBUUFRQXHCYeFxklGRQUHy8gIycpLCwsFR4xNTAqNSYrLCkBCQoKDgwOFA8PGikcHBwpKSkpKSkpKSkpKSkpKSkpLCkpKSkpKSkpKSksKSwpLC0pKSkpKS4pKSwpLCwpLCkpKf/AABEIAJ8A1AMBIgACEQEDEQH/xAAcAAACAgMBAQAAAAAAAAAAAAADBAIFAAEGBwj/xABAEAABAwEFBQUECAUDBQAAAAABAAIDEQQSITFBBQZRYXETIoGRoUKxwdEUIzIzUmLh8AeCkqLCFRbxU2Nyg+L/xAAYAQEBAQEBAAAAAAAAAAAAAAAAAQIDBP/EACARAQEBAAICAgMBAAAAAAAAAAABEQIhEjEDURNBYSL/2gAMAwEAAhEDEQA/ANs2emGWBWbYEQRKeIrm2JTFlCsREtGNXxQiLKFIWdN3Vl1PGBXsFvsgjlCcVcEDGtCJbvqTXLWCTYVLslNiK0JiA9mt3EcMWiEAbi1dR6KJCCLVKgWqqQomIiWKKOAoujRWmolEEErZlQTchucgyzoXapqjlaurTHrHSoIkrahfWIHFq8gGda7RSIbL0F8iWdOq3aNuINBoP1W+M2peosJdptadOuaA/bVcqeS50WyRzQQM3VdVoNWgjLEUqKiuinHZqAVca6046rfHl/qzC8c4y66Wz7Sa7A4FMOYuSNoAIGNVfbL2je7rvA8eSnLj+4k5fZwxLA1GLgotcFybRaEeNRosAQMIb3LQetPKo0ZFEvKg4rV4IgzXBbQ2vCkZAmqIwowVe+1AKH+pDimpiycAl5SElJtZo1Sku1ghhyZ4Sz5qKvk2iDqlZreoq3+noMm0FTG1laEpKmri5FuWKoEqxNR0l9FaRRQawLd4IrKCtTkMTxoMTTnwVRtvaTJw0uhjhaK0DCTI8DK+eA9U5bbCZbov3Wg1dTM8ADpqjCBra3QB4Y+JW5ZIxZa5ibabDheqeuKTn2jwK6W3QRyCj2g+GPgcwuatmzhG6mbHZE54eyfmrOZ44ns0ue68ThoPirqlB0QLCwACgp4ZYV+CfMWp8aE1rmMBnhousef5PkkTsu1tH5aO+BTzbRjmqk2KpNa8uFESJhHd0+XuS/H5dxr4/l3pdttQUZLSOKRbZnkdw15HA+FVXW2SRho8OaeY9xyK4cuN4+3eWVdG20UTbxxXOG1lRdOVjWl5LtIJc7U5qilmPFQbJzTRff6stu2sqEyrDaU0P2naRKWNtckpLSgOtamiwdaCdVEzc1Vutyj9MQWhtCgZwqt9qQ3WpUWwtCw2tVPblavuWRam3hYqihWLWD0T6Xgl5LfRVLLWaZoUloKaL6K3hbmtwouebaFM2nms6pya2pO1z3mkH9kJWe0hLvtQWolXFhnNMdBWozrkFYm0EVu4EhvmBj45KnsVHMB0NPf+i67dnYooJZMfwg9a3ivVx9PL+KbtH2ZsN7xW5dDsycMeKuId2wPtEHon45DojCVXybnHAotlMGg8kV2y43gh1HA5gio8itibHNRMpUXFbaNxLM/JhbXVjy3+3EKrtX8MgR9VORykaHDzbQ+i6hkpHJNRbQPKizeMXa8i25udbLOC50Zewe3H32gcSB3h4hc420r6MilacsD1rVctvN/D6zWolzQIZvxtADXHg9mTuooVzvxz9NTn9vIBISgyvIV1tDYEtlkMczaHQ5tcOLTqEnLAFm8WtVDpShykp8wYqEsGCmGqtwKZgiWOjTVnYmJob7PghCJPS5IIYrhobGI3ZLYYjMCuGghixGLFiuJobLfgoyW1UokK2Xlcmlt9JQn25AaoSsUGS2tA+klGdZ0JkOKo7LcmHtQGn2XEu6UDvmPFejMdQYaacOi89/h/MBM5p9plR1Bx9Cu9a9d5emTTZq8K+/qtiY9Et8eSkwJqYfhxzKYa4DL9+Kr4pUYTK6Gy8a1opNbz+aWD6hVW3NsxwscxziXOaRdbgQDhUn2eKosbTvHZ4iQS5zm4Ua2oJ4B2R5pqz7wAsLnMlY2lSS0UA5GvpRclu5sjtPrHh1z2GE4Ej2jxCsd6bWBCI6d9xDhQg0DTiTU4LXSU7a9tQTMLJI2zs6XTXjTNp5hcftXdyJxrZy5uA7khvtqeEjch1qhstTmnFprzzHRdfsazGVtyaJzQe8HgCodTN2jh1yWslZ7jy61WJ8bqPaWnSuR6HIpeQL0jeazGyRkmzOtUDge0kYWudE06thIqT+YEUXB2plneL1lnErSKmNwcydg5scBfb+ZpNNVzvD9xqVUvjU4wplqwNXNpCQrGKMmCxrkEyjMCWvIjXIDFYh1W1UUscKk+OinEVOQrljYEaZDEvkUw2TBXEalCDTFSkcsYmCw2TtAwytkHsnHmCMV6dZrXfDXNycKjXwXk8YXVbqbXoeyd1b0OYHMZ/wDC6T6Zdy16ICElHaDyxy6caplslP3RFGqtslxQHT46c1y9h3njs4fFLevRPeIyBW+28SATocaYqzsXu3d5GWdtM5CMG8K4VdTT3qs3e2CZPrrQSbxvNj0x1cPcEtsDY5lkNptAqXEljSPUgjKlKDxXWByvoFtNsbGwve660UqfQADyXDbStptExc3FziA1tMQ0YNB4n5prezbve7JtBcoXnMk0waAAaDHGqW3YtUPaF0zu837DWtfew1N0K8aldHsfdcBgdKXh/wCGtLqvmStiBL3kintGvqqS07yaMEh6suj+9Udqt0srjfdgBUNFKDy+0ceiu1MXNn2q5xIcTgTSouktr3aeFFzm29zmvJkhbR1bxYMKu1c3g5MwTmnMEUPI6c1YWO2XjQ+I/ei1svtmyz04h9idSuuRGRrr48kqXLu9sbIv9+P7VO+3O8BqOLveuZtmzr4q0iv7wIOI/Rc+XHGpdUUjlpiJPZXNNHCnu81FjVzaSaERoWMCkTRBgW0EzLEFYCpkqF1Sog0psUAERrkVFwW2NWOK2CoggKkJKYjAg1qNCMilnyrBKmjsthb0ZNk/TqOHRdAdrAAHEt/EAXADiSNF5g2VW1h2uW4PvFvEEh46HXoVryMd+bS94rGwvwqCSGA8KVx/ZVPs/dWYTCaQx4uc5zCL9CTUAYe7gibPEtwPhl7RrhgH49aOGIRbRvNLGO9CajUGo9MaLUqOiqqjeG3SNZdgvF7tWit1ozJNPDxScG9od+EHgQQR6+8KX0y8a1rrg7D0yQjm4tkzOP2Xkk4k3s9SSV1Gy9nNhbQglx+0buHQYYBYLfQUvUpkTjh1UmPe7JzT0Dj7nKqcvN1r5fohOga7C8fUfBY0S/lP9fzR2OkGjT4uHwSIXZs5grQg+KGbJRwutI8dNcE8XvObWn+Yn/FDugGvZ4/lOXpVa1A4pXMwcDTjQ18VqSOOTUVOvHq0qb7RU07w65e5I2ixmtQ4Eag4LWsqbaD4y4xyRyRu/wDAltNHtewkEZqmtFjAPddUcD3T6ro3RyAZktrgCagdK680o+zmSoAJOgIOPEU4rPLGoomDQqTwjOsTg7Bzc8W94/CoKXlkpUcP3iuV6aLSDFbUHyYrECLpFIPS4CI0LIk5yxjkWOKq26KiDUZqseFpr1KtUCsma3cIOIIPAgj0KZggLnANpWtcchTGp5Yei9N3fhbLZohaG2WWOhDXOJv1qcTeGZ6pjfGbceXsTMa9KmsWyYyKiz3zk28XVOWAvEDHyTtn2hZ7gdGyMDIMHZMfrRpDqUxHvOqmx1/F/XH7oNtF4taxxidUucWm600zrzoBRXttsjia06/HFWlr3gmDaizOLWgm8Hx0oBm3HELmdofxCbdFyI3jo4gNGOOIzwW96cOXHKWtcDDi6g64KtkgaMWup0JSEu0nzPvPpWlKAUAAqR1zT9ngvchx+SmECitT4/u3u5jPzqrGPaMpaHPbGW1pV0bQ4nE0w6Jf6tn2jhwGbvktvt3aUAF1gNQ3M1yqTqaeCT2vLpaQ23W4P6pB/kjP28Wj7B8JpAq9mSBaCujmck3qfpGP5ppj6AhK/wC7JQ4XmMu6hvaXiPyue8gHwSDggyRIO42bb4ZhVkjnOpiw0ZIOJu4hw5tJ8ELaEjQ0uYe04gvoR81xkbFKUE6kH8QOPjXPxWpyZsP2jakjvsPDOrGuHgc0kya0NNXODxWtWgAjqAFXzxvBqQSR7cRuu6lhwd6otk26YzR3ZSjg8us0vjUXT4J5RZFsXdp9smujg4/NI2vZMjcWgvbnVoJPUj5Jtm3WkVbZDe1Pbx3eWLa3seQPNTse9FsY6t2zsFR3mMfeHIC9Q9SpbxqyWObLysVhb5HTSOkdS881N0XRWmgCxc8adE/cSH2TP1LWU/fNYNxYf+pKTyY0061XMv3ytFaUGOFbzxhnhjhkijfa0ClGkgZ/Wvpj7lnyjWOjZuOzISvrzj/Vbl3EJH3oA5tx8qqkg3ztDhgSwHIB5NMeJCYO9Vo/HXq6vwV1Mhj/AGEa/fDxbQedVB24zhlM0k6XSMuaXdvxP44Y1FD4XcFjd9pjWpcOhZ8sk8ouDO3Jk0lZlwdrpgOCWk3LlHtxnlV3yWDfecZkkdI65dFg3zk4uOVKtj8dFNiyBndeVuZZz7wHoUN2xX/9s9Hgpwb1yH2R/QxAfvexriHRtDqYnshr0KnRiy2VEY77br7rmXQGy3QSftOIDqDDIBGGw7G5tTfjN4gNEl80zBpdNB4qpi3ygI7zG86NkbTnmmf9djOTC4ZijpW4H0V6Wejbtm2KPLtHY8HOpzNABRONls5Fxr7rtHGN1B8FUnakVTRsg/8AY7yxaoO2lCa/eg5/eD0BjUbnPPQe1LBckwdfBycMa9aVUrJGeCiyaBwwkeDXE1YT5Aj3IrpWaSu63W19HYrU5OV476PBuCWtAS5e6uEv9n/0iPLh7dTwuH30KecTwoRCg5MGQjO71INPVqNfbgQ6Mg51DPMcVryieNItCi8KwfdrlHTjfaPClcFtjGnAsaCTT7xg/wAsAmxPGqklDfircwxfhHA0c0/5KPYRZ3TT+Y+5ybCRXQtTDmp0RQDR46h/wCLFHZzgXOHg/wCLVJi9qi4sV4NnWc5PJ8f0WLWDiYbLVtcsTTwbl6o/0L6smmV3qK1osshrG0UzcQDwqKH981bxWQm8CTQZ5ZhtcaZ/qsz+pVE40Jwpy4LRnU7SzvYcB+8UuWLDWMrVTDStxNTjIlrEVz2qUEeKbmgQ4W4qYp2GBL22x41/elFbWaPBAteD2+C1J2lqmdZ+47LEeOYV3BB3R0HuCUtMFBe/Fjp6UVk05dB7grYkuhuiUGlHeUE5qQqOqsrAq0Zq12e1aqHXRimQ8gq+eFtch5BWvZ4KutIQcttOyuMxDataGAgNJAOdcBr8ksbA6mEjv6iFfOhq5x/KMs8zl5oULatxIpVwGGeOqxnbW9KvZET+1AcXObdcSCSRUZeKuXWNnA+Z+aWs4Hbd3EBpzwz5dVYlakTbSxsbefmVA2NulfMptaTIbQI9nt5+ZTUFgAcHd4kGuJqCeYOeQUo0ywrON6lMC+hN3AUwYxo8gFtbvLEw1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73" name="AutoShape 18" descr="data:image/jpg;base64,/9j/4AAQSkZJRgABAQAAAQABAAD/2wCEAAkGBhAQEBAPEBAQDxQQDxQPFxQPDw8PFBAUFRAVFBQVFRQXHCYeGBkjGhQUHy8gIycpLCwsFR4xNTAqNSYrLCkBCQoKDgwOGg8PGiwkHyQpLCkpLCwpLCksMCwqLCwpLC8tLCwsLCwsKSwtLCwsLi8sLCwsLC0sLCwsKSkpLCksLP/AABEIAPgAywMBIgACEQEDEQH/xAAbAAABBQEBAAAAAAAAAAAAAAABAAIDBAYFB//EAD0QAAEEAAMFBAkCBQMFAQAAAAEAAgMRBCExBRJBUWEGInGBEzJCUpGhscHR4fAHFGJy8SOCskNTY5KiJP/EABsBAAIDAQEBAAAAAAAAAAAAAAABAwQFAgYH/8QALBEAAgIBBAECBQMFAAAAAAAAAAECEQMEEiExQRNRBSJhcfChscEjMkKR4f/aAAwDAQACEQMRAD8AopJJL6QYQkkEUAJJC0rQAUE+KJzzutaXGiaaLNAWUxK10AkilSdSYgI0jSNJWAKRATgEaXNgNATgEaRpKxAARATgEQFzYAARATgEaXIhoCNJ1KbB4R0sjIm6veGjzOvlr5LmUlFWwXPCNB2e7LtlgfNLY37ZHqKI9vrnw6LOzwFj3MOrXFp8jS9TljawMibk2NgaPACl5jjZd+WR/vPc7yJWTodRPNOUn1+3sWc0FBKiCkaRpGlqWVTlpJIK4SBSQtJAhJKXDYZ8j2xsaXucd0AaklbmT+HAbDEN8+kL7kcBYqvVbfAc+Kp6jWYsDSm+WSRxykm0Vv4fbJBbLiHjX/SZ9XH6D4rN7ewQixM0Y0D7HSxf3XqeCwbIY2RMyaxtfck/MrEbf2bvwzY5woy4gFgOoiHdaf8Adr8Fk6XV7tTKb6dJfwTZMe2CRlQEaTqRAW/ZUGgJwCdSQC5sAAJ1IgJwCVgNpGk6kaSsQ0BOpGkaXNgCkaRARpKxApa3sHsq3PxThkwFjb4uI7x8hl5rObPwD55GRMFlxroBxJ6AL1HDbPbHGyCPJrBRPPmfElY/xPUqEPTT5ff2/wClrTY3J7vY4vaXaXo4XuvvSWxvmMz5BYENXd7XTE4ksvKNoA88yf3yXFAU+hxqGJP35I88rnXsCkqTqR3VdsgOMkkAiArxIABGkaVnZ+DM0sUQ1kkaz4nP5WuJyUU2wSvg3v8ADvs8GR/zcg70gpl+yzifF308VrsXofL6qSKIMa1rRQaA0DkAKCgns5DMnNeDy5pZ8rySNhRUIqKKjmggg6EUfBZnt9iN2CKIZb8l1yDG/khaqSEirOqwXauR2KxYhhBf6Ju53c+8Tbs+AGQvor2hSlmT8LlkGoa28dsy9Kw7BSNYJHMcGk0CRVnot1sDsS2OnzASP1r2GfkrRS7OjO657Wu3MwKFA8x1Wjm+LQjKoK/zwVo6eTVs852R2Umm77wY4xmS7Jzh/SPuVyJow17mg2A4gHmASAt92m22WD+Wht80gqmizG0+HtHgsztDs0+CASyEB1i2jOgTWvPmpdNqpSe7K6viKOJwS4j47OMAjSNIgLSsgAAjSICNJWIFIgJwCIC5sBtJ7GEkAAkk0ANSeVJ0ULnODWguLjQAFknot32b7MCCpZN0y1lmKi8Obuqp6rVRwRt9+ES4sTyOkWOy2wBho999eleO8fcHuD7rsyYhrASSBxriUgG6k38gs/2o2tCInRZEuHA5k8M9aXmFv1OW3zZrPbhhwZTb2IbJiHuabGQvmQKKoBqICIC9ZCKhFRXgxJS3OwAI0nUjS6s5OFSNJwCNK9ZIClo+wWE38aw/9tj5Pluj5uWfpbX+GeH/ANTEScmMZ8XEn/iFn/EMmzTzf0r/AHwTYFeRI3zzko6Uj+CjXjF0aU+WUsXE6UOYxxYTlvNq2jiR1Q2ZsaHDN3Y25nMuObnHmTxV6+AQyCk3yrb4FtV2IvUMkZdqd35lSlyic86AEpJDoqtwcMIJa1rNXOcdepc45rG7b2hJjpBDh2Oexh1AycfeJ4Dktji9ktmymcSwZ+jBprjzdWZ+imbAxjQ1jWsA4NFBXMOaOJ7+5fXpEMsbnx0jzvafZuTDsD3uacwCBwvSjxXKAWp7W4p0srMPGC8jOmiyTwH1K4OM2fJCWiQbpcN6rus6o9Vv6bNKUF6j5f7Gfkik+CsAjSNI0rdkQAFJDCXuDWguLjQAzJKvbE2M/EyBjQQ0EF7uDW/nkFrtkdnm4Tee4h7yS1pr1W3lXUjVUNTrYYbXn2J8WCWSvYd2f7PswwtxaZXDNx0YPdb+eK7Ijb7xPgAq8TLzJA8iVYEXAOry/VeWyZZZZbpM2YY1jVIExjaLcN7o438tFhe02NZLIN0NtuRcBXg3qrnarETRv9HvjdcLseseYPJZwBbmg0u1LK39jM1Oe3sSAAjSNIgLWKIKRpGkaSsRxAEaTgEaV6yQFL0X+HGHrDSP9+Y/BrQPqSvPKXrPZDC+jwUAORc30h/3ku+hCxfi86wqPuy3pFc7+h1HjPyTCEZnZqIlebSL77HlMSJSFVaYUKwg6UpiRIXVHVCJTXRkjM7vzryS9NWlKN0hOq6pnLV8FXB7NihLntBLnWXPeQXu8+A6BZXtLhpHOMzgGsG61o94OJJPTP7Labl5HTX/ACq2NwkbxvPAfuuBF5gEZDxVrBnePJufJVy47VI84pX9jbGkxMgYzIDNzjowfc8gpcFsp2KneyIU3fJLvZY29fwFuIGR4WMQxCyNTxJ95x5rT1Ws9NbYf3P9Cvgwb3b6LOFw8OFiDGCgPi48SeZVQzGRxPDgoXyFxsmz9PBWYIG+0XHoMl56deXyzXhGiaNqZitpNjaSDVDU8FK/CgtpmR68fNYbbuImMhjkG5u+zd3yN8VNpNOs0qsg1OZ410VtqY4zSF3DQXy5qrSICNL08YqCpGI3btgARpEBGk7EABGkaRpc2I4lIgI0nAK9ZIT7NwPppo4dPSPDb5Difha9jiYGgNGQaAB0AFBeO4HFOhkjlbrG4OHWtR5jJes7L2pHiIxLGbB1HFp4tPVed+MKdxf+P8mjonHleR8xzKjJViWK8+P1VUlZEeS40K0i/KkwuTS5d0A4uTC5NLkwuXSQWOLk3eTC5MLl3RySPmJ/A0UWOwksrBFH3d7JzzowHU9TWVdVPhIC89BqruKxDYm0NTp+SuHPa0o9icNyopNijwkYhiGepPEn3j1VB8nD4pSSnNxNlRRlcybXfb7JoRRcgY7g0nyV2Jx9x9/2n6qOCjRXQiJ5/NQN32jtnNn29HEadTTyJo/DVZTtBtMYiQObo1tXVXmul21xLHPjYKLmgkkcjoL46ErN0tzRYIqKy1yY2qzSbcL4BSICdSNLTsogpEBEBGkrAACNJ1JUlYHEARpEBOAV07AAruy9qy4Z+/E6uYObXjkR91UAXV2V2axGJG8xoa333ktB8OJ8lXzyxqD9Sq+p3BSb+Xs3mwu0MeKb3e69o7zCcx1HMK5i48t4eaymD7GYiF7JY5495huqeAeYPQrYPvcNjPd0GedLymdYo5LwytGzic3H51yc4uTC5MLk0uUiQ7HFyYXJpcmFy6o5scXKTDYcyGhkOJ5I4XBOkz0bz/CtYnaEcLdxmZHAfcriUvEexpe5PNMyBlDyHE9Vw5py9xJNqKXEOeSXFC6RGCgrZ32CXMho8VawjAe6RmFBFCTmNdf8LpYVgd0I48j16KtJ7nZMlSoLsJQtunHm1ZjEbYnic6M7pLTqW6jgVt4mUsn2twYa8PHPdPwsfdXtFNSnsmrKGsTUd0WcKeZz3FzjZKZSNJwC3lSVIxm77G0iAiAnAJWIbScAjScAlYDaRpOpKlzYjiAI0nAI0r1kp0ezuyxiJ2sd6jQZH/2t4edgLTbe7TMw8TpPUjiDR3RWrg1vgMx4BZ3ZGIMDJZD7bBG0cXnfBIHTLMrpMYXg+kaKcKLDTmkHXevIrzusyLJmcbuka+lxOOJTa7Jtn7X/AJiNs0by5ri6jZz3XFpo8RYyPFdPCbTcDV+RzVGPda0Na1rQ0UA0AADkAFHvZqBwTVMsJmheBILGRr4qjICMiKU+zRvcTkuiIQeF+Kg3em6E+TkxYd7/AFQT10HxVxmBZGC6Qg18B+VbfLujNcLbWJc7drQHT6WmnKbrpHKJMbthzsm9xvTU/hcy0yNpcp2x0p/lgqR2lYmBStjs0mtGYVpkN1WqrZZN0SxVEmHjOXMZeK6UMYOfGviOvVV4GWAR5/v96q16UMzJ4XX1Vem2EmDGy7rA8Gq87FLG7Z2oJqDSSLsk5Xkulj9sNaXNzJ5DQXzKzgC2tHp9vzSX2MfVZ93yoFI0jScAtOzPGgJwCNI0ubECkQEQE4BKwGgI0nUjSViOIAnMAsXpYvwSARpXXyS2PmlLnbx8v6QNAOQCdHiXg2HuvqSbUdI0oIYMeNVFfn1JZ58k3cn+fQ7uzcV6YEe20XQ9oDUt8OSs2s9BK5jmvad1zTYPIrV02eIYiMAHSRg9l3EjpxWXqsfpStdM0NNn3rbLstYDE7mfNXTtLks/op2YilTeNNlqjoz4sn9VRcL14pjsWSnRm10o0MlGHHDJMfEQpmOUzXBJoN1FBdKAVR81Wmw/EK/AzRVc/gli7LUcQaTyNnyOa4O29shp3W5mqHTqfwr238f6KMAHMivPh91jTmbOdq5otPu/qSM3Wajb8kQHPM53mjSNIgLZMiwUjSNJwCViG0nUjSdS5sBoCNJ1IgJWA0BGkaRpKwOJSdSICICvWSAARpEBEBc2KwALpbD2qcPJZzY7uvHTn4j8rngI0oskFki4y6Z1GTi7RscdgQCHMzY/MEaZ5qi+NP7MbSDh/LScc2E/Et+481exGEqwVgu8c3jl2v1Rv4prLHcjlKaJyUsVKIGl2NovNcnAqqyRSiRMRYEiu4WULkl6limLTY/yo541JDTORtvFukldvAt3e6GngP1VGlpdrYETM9IzNzR8QNR4hZ0BaWnnFwSXgw9TCUZu/IAEQE6kaU9lYaAnUiAjSVgCkQEqRpIBUkEUkgEklSKAOPSICcAiArdnYAEQEaRASsQKRARATgErAEZIIINEGwRwK2WztptxLM8pGjMc+o6LH0nxPLSHNJaRmCOCp6nTrMvZrpljT6h4ZX4NXiIFzZY1Lg9uh4DZaadN4aHx5KTEAcx+fNZqUovbJcm3HJDKriykHJ4emvFJzGAi70XYCL1LG/u/JVS8ICbJKwOlgseGP7xpp1PLkVS2vgQ15kjpzHZ93MNPEZac1Xc7LPwV7DsezNjv1HUJRm4T3Igz4VkjRyQEaXUmiY/1m+jd7zB3T4t/CpzYF7RdbzfebmP081ehnjLjyZGTBPH2iCkgiElMQCpJFJACSSSSASSSSAOYAiAnUjStWdDaTgEQEaXNiAAjScAiAlYDaTqRpS4bDl72sGrnAeHVcOVK2CVukX9k7KDx6WT1AaA98j7BdKaBr2lhAAIrLKvDkr3ogAGD1WjdA6BRmMWB5nwCxMuV5HuZv4cKxRpdmH2TjHiV0Ez7uwwu4kGqvqFPt+V0bAGuIcT7N3Wn1VfaQ/8A0724HAOcSw+0CC7dH9W6HEdWpoxPpsTC72fTBoB1AAtt+I+6p+pLbts0tqvcWdlwSFoe6UyW2q0DeYPGx1V8Rn4KZ2BbG5723/qEEi8rrUDqiw/hTwk6oryq7I4onW19WOmdcNFfBTIBWXWwpSuqb5RHu8Ma51pkLnNPdNH68+hUrANDl15fopPRjNjxQPH3Tz8FG22w2ogdhI5eHon9PVJ6jgqGJwT4/WGXMZg+a7LQWndkF8nDWuBHMK/HEC3g9p/eYVjHqZQ75RSy6OM+Y8MyKS7mM2ADnGa/pOnkeC48+Hew09pb++a0ceaOToyp4pQdSRGkkkpSMSFopIAo0nAI0iAp7GABEBENTgFzYhoCcAiAjSVgCl1ezcNzE+6xx8zl91zAFb2bjTC/fq8qI6KDMnLG0iXDJRmmzVOjVZubHO987o/tCrO26JXMja3d3nUXHlxAXTdDkBwApY2SMoqpI38eWOTmPgzuM2A2VxfvFhEeo1sPBY4dQb8QSoWdmI3Oprix2654cAMnh2811dDYrk4hd9zO88f+Mf8AJRxZSMPOx8VHsRL6j8FN7TQuuBNaXxpDaeE3Xhw9V+eXAq3iItRyKmdH6SEA6jLwI0+gXSdHLZxm2PJWAU5seTx03v8A1OfyJRijyPMG/LT60ut1Pg5q0Oho912V6HkevRTMH/TflWQJ4dD0UXo94EjUaj7jopmHfG6fWAyJ9ocvFEldgmEDd7rwd3gdSzw5hTsgLe8011GjvFRRSX3H+AJ4dCpGF0ZoZjXd+4UdnZOzEDR43Dz9k+aklwzXinAOBQY5rxlnzB1CX8uNAXM/tKOujhpPsyu1MB6F+7wOY8FUXT27DI1w33b44GqXMW3hk5QTbswM0VGbSQkkklKQlcBEBGkaUlgCkaRARpKwBSICNIpABGkkkgCDWY4ZrX7N2gyVgJIDgKIJrNZBIEjTLwyVfPhWVFjBneJ2aoTtfJIG50wDzu0pYjV8s/guLsXGCN53tHCl3cVtCJrSd4HI5Djks7LicJbUaeHOpx3NinbdnmL+ITcEcnN/3BSQHeY0/wBIUeHFPHUEfJV3xwW07RCW7r75HPwOR+RQ9HuHPQEg9W6H5Zq1NHn4pNZYz1HdPWtD8F02JFQsLHZat+Y/VOkiFB7cgf8A5KnEdiuLMvFvA+SZH3Tun1X/ACK73HG19Da3hftDUc+oTop67rs28D7qDmEHLVqfuhw3h5jkfwuWjqMrHuhogg+Dmqdk/v14/lVGTbmubePRTtIIyog+eS52+4nL2OZ2ixTHNaGkEg3kuCpMSynuA0tRrZwwUIJIws83ObbEkkkpiEjpEBGkQugAjSSKQASSSQAUkkkgEkkkgBIFFJAGh2DjAWFpPq558lejHeHjfyWRa8i6NWKVvC7Ue17Ce8GHTmKpZ+bSNtyiaWHWKMdsjTyHvhvNpPwd+qbK8MLby3zuedEj99VxMRtu5mSNBAaKo8b1TdsbVEu4GZBve81DHTSbSZM9VFJtM0EkZyc0Zjh7w4hNdCHDLQ5joqmytsteA15pwyz4qWbakccm5qCN7IjIqu8c1LbXJZjmg47r4HOaeOoyv3hwKY5u7bxyzHMJu09qsawFp3jvadFCzasbmHmRVFSRhJxuiKeSMZ0mWba4WMwR4hZ/FF0T3Na4ga0oIsU9hO6SBabNMXm3aq/iwOD55RQzahTjxwxrjZsoJJK2UhJJJIACSSSYBSSSSASSSSAElaSSAEkkkgBJJJIASSSSAEkkkgBBIm9c/FJJACKVJJIASSSSAEkkkgBJJJ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374" name="Picture 20" descr="http://t2.gstatic.com/images?q=tbn:ANd9GcRighUZuIaW_iKsHRneyo-LwLYAafn0QblhCVr03JvFLvljHy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22" descr="data:image/jpg;base64,/9j/4AAQSkZJRgABAQAAAQABAAD/2wCEAAkGBhQSEBUUEhQUFBQUFxYVFxQUFBQWFRQUFRQVFRQUFRQXHCYeFxkkGRUUHy8gJCcpLCwsFR4xNTAqNSYrLCkBCQoKDgwOFA8PGikcHBwpLCwsKSwsKSksLCkpLCwsLCksKSwsKSwpKSksKSkpKSksKSwsKSwsLCwsLCwpLCwsKf/AABEIAMoA+gMBIgACEQEDEQH/xAAcAAACAQUBAAAAAAAAAAAAAAAAAQMCBAUGBwj/xABCEAABAwIEAwUFBQYFAwUAAAABAgMRACEEEjFBBVFhBhMiMnEHQoGRoRRSscHwIzNygtHhQ2KSsvEIFaIkU4OTw//EABgBAQEBAQEAAAAAAAAAAAAAAAABAgME/8QAIhEBAQACAgICAgMAAAAAAAAAAAECESExAxJBUXGBEzJh/9oADAMBAAIRAxEAPwDt1OilQOilNYrifavCYdJU9iGUAXguJKj0SgEqUegBNBlqtMZxVprzrSCBOWfFG0J12rjHa/21OvEt4IFhrTvlfvljmkaND/y/hNq0nC8ahU5jmN1KKpUSdSpRuTfU3rWMlvKW/T0Piu3WGbIClKvPu8iBpM6kbbirzgvajDYsHuHUqUnzI8rif4mz4gOsRXAn8cooM5r280i+UGdbWHzrDh1SFpWhRStNwptRSsak5VC40OldMsJOmMcre3qqgVyXsJ7XiVJw/ECAbJTifKCbQHxok/57A7ga11pJmuOnQUUUUBRFOigoNE1VFKKgIpgUqdUOlTiigUUU6IoFRRRQIppd2KqoqaFPd06dFAqVOlFFOilToCtP4x2+CQfs4QpIkfaHlFLEgkENBIK8RBsSmEWIzyIrJ9suG4l/DFrCraQpRGcu58pbAJUiEX8Ryg/5SrnXJOJdgeNFzMtKX9AC0+ylIAEDKhYRlAAAgaWitTTN2su2fGcRiiAt9x5IuUhCWsOLjytpUcx6rUr4Vq4wyEe4k9baDe0kD9WrbUdiOKxbBuD/AOdgbc+9mrXiXAuKsCXMM4AZv3gcGhN+7dMWSdYnTWtxlqWIaTsDJ+esARH96eDEJMWMEKBaSuZmCgquhYv8knpU+I4k4FFLjbaVA5VBSXUkFJuCAuZq5bWqCQhCxaS2sK3mFA+Ln896CDDsylRUtTck5UJAUlIJJI8UmNN/jUJcvCo+g16baDfah7FSIJ0sLZbCbX0NSYfhS1HMRlHMggkb21+fMU7XpGtPy56/h0rpPst9oxZWjB4pcsqhLLij+5XoGlKP+GbAT5TbQjLz7E4eIi8CJ6gCTH629asnSDrF/wBba60sNvXM065v7J+3/wBpR9kxCv8A1DSfAsm77SREzu4mwPMeL70dIrm0KKKKAooooFRTpUBQKKdApoJoooClFMUVAUUUVQqKdKoCiiiiiiiiiCKcUqdUKKFIB1p0UHFfbvwdpt7DYhLYCnA4h0iwWEBoNlUbgEgHkByrnOExGRQ80a2KRBm5Biw1FinSZ2ruvti4Yp/AJSlMkOhZMeVDbTzizOwIRHxFcAwbhskgkH7phaSRcoMbwPCbGNtRYlboy20oglsKVNwpXcrCglMZpBAJTl1BBkEHWLniDyQjKBlixSYSoTeCNN+Z3i1zgminuspAcSiLoUUrSkzBCFD9nqdJTJMHxGZyhWVMLDiCCELUYJSDHdr+6tJmD19K645ac7ixWOVHOLaRt09T6fjWPnebDprbQfOsrimCSdPiII6ED8fXWsc4g2BlR2ta3Tb1qVqHgsSptxK0qLa0kFKkkpUlUEZkkX3Nde7O+1J0NJD+VagLqPhJPVSRE/D51yJCiAZAIFiJ0GUb3HL5/CsuniAGUXSNJkWtMkfTarjJ8pbfh2zC+0dpRhSFC0+FSTb0MVncH2iYcslwA6QqUmeQnXTaa8/L4nAINyAMqxaLawANCOVXjPHTAOZRFtSCNdz/AM9emrhiz7ZPQ80VxnhPbR5iPFbzZZ8JBAuUnpy5fGt54P7Q2XLOju1WvMoJM/EafWud8dnXLczjbhSmqGXkrSFJIUDoQQQfiKkrm2KKKRoHRFKnQFKnSoCinSoClToqBUU6VFFFBpxRFNANMUiN6KqFAqlJqqqiz4zgy9h3WwQC424gEzAK0KSCY2vXmLj/AAX7LjXsM4Y7tWUKEwPClSFW2Ukj0JHI16oJrzV7S8Vm4zi1J9xaB1/ZstJURzuD8KsKx2FxBUEqJCHgYQ7AyOn32nxpmPPffWavS73cZUHIvNmaNlNuos42mTJOWIT7w5xeBCgg5ynMw6IcQNRMELQT6hQ5GR0q3xijEEyJSA4BZ1sD9kqDooRE6xKT5b9NsKnOIGI1b2MypI+6oW0jXprVLLLa1RKADqL5lcglIvc8pPSo+DcMQ8tS31FLSCArJHeOrP8AhoJnLa6lGYmwJIrZgnCwQMLhwNsyFOKtp+0cUVbjQj8qYypbGEb4a2JStOUQoiFKSQkXBUiYJN4mfLU6eENQP2jiVWCgVIKjP3cyLDe3xqfEcOAJOGCE3MtKBVeSkKQtRkaDwqJHUCrF7EKSkBaFICgD3jsBOwkQYOmnzitddp+EquCgE5HVAASZSMwIO6rDrYW6VA3w9YPnEaCUkBREQCQf1BpuY5Kh4V5iTJyyEbfSLa3qI4sqEkjeBYJBiJtJiKcHLIIbUswbBB92TmJ0M2vHx0q4ZWUqMk6AWEGJmL6j9WNYX7Z4BCjAg6RodCobfq9SOcWVIJ2IOgnTSfl/a1TZptfBu1b2GVLa4Gqkm4O8FJ6bajaundmvaKxiYQ4Q07axPgUSPcWf9pg+utcGOPBkxewCc0nMBY2gk6CL62ipnioFOaUpmIB96NAPjPonrUysqyWPUNFcR7D+1pTCks4pRcYkAOara2AgXWgH4jrFdk4fxNt9sOMrQ4hWi0KCkn4jfpqK52ablXVKinUUUqDRQFFFFQFFFFUFKnSoCjNRRQFGaiiKgVE04oopE1wH2xcM+zcUS8nR9Pe9M6ClCx8fAf5q9AVzj2zdkl4pht1oZlsJeJTFykpS6YPP9jEbldWJXGmMQEJOW7ZB8FyC2T4kROqSomORJqBXiSm+YJGX+JIuDH3gIkdJG9WuEJJIBvGZI1CoMkR/DJHp1qREFKvdBIv9xYkgjoeXQ9a6sLrDnKyg8ys66qzQL7eEJ/Rqb7feZO5vPqBvzO34VZYZUpUg2UnxATY/fjnoKO7t9ZkRGl+f96IybfEiTeCTBnNoQBoDvPw8XSr1rixt7yTqPMCLCCOVovvWuK09La/KpG3DpMX5/gKsyS4s2EMqACmQrmfEnkbkQBP9aqPC8ObELSQY/eE7WICp+vKOtYkY0xMgDQ6yZN49L1cs4sBQzH/VEa+mnT1mruJqrtPBmTotxR1AUoT1slIE6ib6dbVq4K1rCzJGU51GJgkEEREb9DztSxi0qy5RrcCNiTaNpMVNK8t1QMokzsRJNtfNudj6VZ6nKNXDsOkkQoRuFqOXkYgnWZPQ1PhsI0E5w3nUmMyVFSiJsISfXcabiolupbkz4oCpNhqbRofe+MU1rD6pUBYJBmDJBUSUmJjyjXapwcr1ONbMAoyqTGUnzFBPgIN4IIKdfunerzBcWdYWXcM73bhgqOWW3wNO+bHhXyziFCdaxL76YyPDYwrQQJEZtjEH/iaj7opuhYPi3mB95KonU301+FXXCbdj7Ke0lnEkNPxh8RYBClAodPNlzefum/Kda3IGvNCOHd4CXFJAvkKJWkSb505Radh6xJmtp7J+017ArDGNzvMWyuSFLQNilX+K30JkbH3a43HTrLt2+katuHcRbfbS60sLbWJSpJsR+R6G4q5rLQooooClTNIVAUUUGiiiiigDQKKKAp0qc0QqFJp0VR5g9oXZ77DxF1pIKW1HvWYtDaySAn+BQUn+QVgu/BmQL2VyVvPRQ1B6mvRftJ7BJ4lhwEkIxDUqaWZy3jO2uPdVAvsQDzB86cQwS2HXGXUlLjaihQPuka33GhB3BBrUrNiNLhQoKBmDInbmFDcHfmKyWZJGdMlJ2mcp3SeWnyv6YYg6ExyqRjEFBPXzJkgKjcEaHr1OoJFa2ml64ASI5X1HLXrM1RknX6R+tqpS7aQZHXborkfpVId2J0va+hn8zRFSiANxEECbfqR9alS4NNog6c7fGCflUaW5Ik6mJiRO0fregwI2+o/sdflRUyHFHy9Y2PO1/p1q4bxq1AgZfECCOdiDAOh8Xzq0W8P4VWvzi1+fr0NBck/dV+PQ89I+VIMmy4FCPeFoXMSBIT0Ik6zr8pBiArUltQnlI3uDYiBPzg1iu/lQCjlWN/vRa+yhH4mp8yjZSc8CxSoSCJAsSCJGw5darLIvYtaQQUhxJFwBtYEFBOm4gnSLTaJhaCQMi0CYzEupRysVea0QLG0Xq0bWOZVBAyLURlkQkyALza9xHxq5bx58p8W2R2JgDQL8qh0Ma61fY9WVGLUwJy5mjeUXgGJlJuD9J3pP92+ggEKB5RqRZaSdDGuxFj0xzeMy2bUUHUtOTEbwdQBrbMI9DEZdRmuFMLM5coBSpQPiATorUmBB10MVraaZfsj2yf4S/Bl3DOGVt8wIBW3PlcAiQddD7qh6E4ZxJvEMoeaUFtuJCkqG4P4HYg3BBFeZMY6YyvAFBuHUXTBHhMxYg6TEgmZvPbPY7gS3w1JDwdQ4tbiAEFHdTAcbuTP7QLMi17a1xyn06Y1vNFFFZaFKnRQKKKKdQKiiiiiiiigKdKnVQUUUUBXOvaf7MBjofw8IxKQArYPIGgP+dI0J1FjsR0Wig8i8b4E9hHS0+hSFJgwdCk6KQd0mDfoQbgisfNep+2fYdniKEBwQtskoWJBhUZ0Ej3VAD0IBGkHhvbb2WYnAZnEgvYfXvUDxNjk8gXT/ABDw+mlalTTSAqLix/LlWQwmPTo4kH6XjY7HTb5VYKH62qg1UZtWGBkoUDOqVgQTBjQkTbX61EWXAfLmnUTMyJ/v/wA1j2cWU7JUOSkg/I6j4GskjiLShCmwn+d0Ax0FviRQRhhWhSQJHhWU6n7pCgr5TS7kCyiPQg5gY2nKfkDV6EFX7tSYOqVuJWn0v4uepq3fcUjwqtbRKgtJE/cVI50FGdURJUPgr5pIn8abTkeUBXLLAUPl/WoVEHcfVP0NvkaCD6+o/MT+NBcqxGa0hUWAXZQHIKt6RYXozjQmJHldFp08wF49KgDx6KHJQChH661Ul4Dmn08Q/wBK/wCtBcKdhMEQkHRXjakbpWPLtcGaoGIypMeQiChYDrZgQLgyCNiZjTlUaXBtlnmkuNq/8bGqfs3eLgGBuqxgb6BOZVBWxiVTDRUJmUhRKROplQBT866R2P7cPYNpLLcOoSbNugi6jORlYggkkwjKrURGlaUjDJSkJbCh6pg8pkKJNNlSk3y5SNFFClRytBAjqKlI7jwD2o4bEAd5LCoBIUQpEH3g4naNZAjeBetwbdCgCkggiQQZBB0II1FeZW3wT4YCQfCG5SM1jYk2gzFyRFhas3wbtliMIJwyoT77JBWxM2WEEgoKpSDkIE394ATTT0FNI1oPA/a5h3ETiEqZWB4imXGwN1ApGbKDrYxqbXrdcDxFp5GdlxDiD7yFJUn5pNQXNFAoqKKKKKAopUxQFOiiqgop0qAop0UBSUKdFBzntn7GcPiszmGjDPG5yj9is/52x5SfvJjqDXD+0nZTE4FzJiWii8JXq2vqhwWNtteYFessQ+lCSpaglKQVKUogJSkCSSTYADeuN9rvbc25nYw2ERiEHwZ8R4kLMlMpYSPEk2g5gTIsKsqONEUQK6Hw/wBjPEMSStbbGESokhClERN4S0jPlG0EzWF7S+zjG4FGd9sFoEJ71taVolRgSLKTPVMVdjVw3O0x+p+dSNN/r9Wq+wrYAPUaGN7SCdYMyORGhrfex3snb4hg0voxhQolSFoLIUELSojKfGk3TlP81W8JOXM1rNJLxFdfc/6eF7Y5Pxwx/J2qD/09O7Yxs+uHWP8A9Km4unKRiTuAfUA/Uiqu/wCgHw/v+VbrxP2K8QZJyNoxCebTiZ+KHMpn0mtQ4hwp3DryPtOMq2S4hSCf4ZEK9RNEQh8xGVs+oM/Q004s/wDBV/WhCB+tP9prIYTDNqMKG9ykhR+EuNp9JPzqwWrfEI9w/wD2L/DTSpW+INgz3ap594T9FhQqTEcMSLoJ0KoVkzCPN5FKEVEjDKIJSCoAXy3idJGv/NBP/wB1GkKA5S3HMX7ufrVeH4mTbMgCw8cqMWsITp8R9Kiw2ICFAlKVXzd26nMg7EFJgwb3SQbSCDeuh8A7I8L4oiGS7g8QASpgOd4md1th0ErRpoQRaQN4NKTjAgBZWUg6KGYJtyUqATtvUuEx5Q53uGWpoqJgtrWgwSLZgRImbG1q3VXsm4lgllzAYpC+aSS0V9FtLztOfzW9Knw/aQNLycb4U22dPtaMMhSDsSspCufmQo/wiop9nPapiUEIfAxSBbOnIh8CdbHI5EbhHqa6tw3iKH2kutKzIWJB/EEbKBkEG4IINazhexPC8U0HGW0LbULLaecg8/KuJBte4is5wDs0xg0KQwlSUqOYhTji/FATIzkxYDSKyrKUUTRRSNMUUVQ6KVFEOnSooHRSFQ4zEhttS1WCAVG4FgJ1NhQSrcCQSSAAJJNgANyTpWp8Z9qvDsPIOJS4oe4wC6qQAYlHhGupI/GuadpOO4PEsOHF4h7F4pxKsjbK1IwWEWR4UokhDpSYlRzZomK0X7AhKZJzDmIj+WD60Gy9tvabiOJgstp7jDZvIFHO6NAHlAwRecgESRJVArVxwggWPiB1mBInQ6gyBerhnESIRAy+nORCQfzqptSjMGN8oAjcRe+kzyqbqMvwv2n8TwplTynU+XLiR3iZi3jBC5t9699azXEvbV9qwb2HxWFSA60pHeMuTlXllK+7cGgUAfNIjetLK1Cb5tJCrjY3A6/jRgMUW3g8glC03StNylV5sLKSQFJIOoMEQaopYw6glKiLQDEkT1HKwn46V1n2CpUW8WsCGVONhBgAFYSsuRvISpoHYbVyVjGlxWRpGVIkg3Pdoi0TyMBM6wkHc16A7A8ewX2BCWIYQyMqkPKQlaVRmUpSiQFzObONZOmg3leEkbjTrRHvbPw4OZErdcvBW2yoo1iZMEjqAaznBu3GDxSsjLye8Ojawptw+iHACr4TWGmfq2x3Dm3kFt5tDiDqhaQpJ/lVargGnQc17Qew3COyrCqXhl8ruNH+RRzJ/lUB0rn3FvZdxLDf4P2lH3sOQsibXbUEr+U+tei6RFXZp5VxDCkQlxCmljZTC2VjW8KNxMT+dRtm4M5CAQFp0JExOmU7G21xXqPifCmsQ2W3kJcQfdUNDoCk6pN9RBrk3a72OLbzO4GXU6lhRHeDfwKsHB0MK5Emtb32zpzzvpISsC4IIMBN75kEiEEG/IzrTbZyqltS2XEEKBTmlK09JzIVaQQY1iajdYykpIKVpJ8BBEKGoggGeYICuh1qkvqjwz4D4SfMgaZcw8yOh2FtMtNJt1zsH7Vi4EtY/KlZsnEiA2si0Op/wldfKZ93fppSCL3B22I6868tYZIIUCoDvPE2TZJUPdzaJM2g7gVuXYf2nuYPI3iMzmGJy83MOR90aqRr4NRt905sa27bg+GtNZu6bQ3nIKsiEpzEbqygSb61cVb4DHtvNpcaWlbaxKVJMhQ6GrisqKKKIoCiiiqHRSoqAinRWj9ufaL9kX3GHSHMRAKiqe7ZBEpzRdajrlBFrkiwNGc7X9qkYDD94oFalKyNtgwVrIJur3UgAkmDAGhMCuGcb7SYjiC82IdJbJ8LSJS0gdE+9afEZP4VRxDiT2MdScU8pyZjvHAhPiEZG2RAQfLtJzbmosQylCAUKJmyRF1XJGWQLambCBNZtFkrBCIBVy1mArUid+v4GoAQDJQlUzdYUSAbTIVM9bxWVGFKwogK7zUtxJTNwVAbxJvYAj1qrGYNSQE924ok3UQkN3BGVIJClb+KwnQmxrPt8Lpgi2bwY3OsTr6DT61MHAIvprHw305H4VKcOkzceGSQqEqTHmJQFqBSMvmSSBF8u7U2BG3SRYCx9dvnXSxlS4EzBN5mxvH9NKt8cFFOSF5SSCpMKJULhBGYeHYnoBeCKum2woEq8KUx3iwLpzKhIAFyoqIFpiZ2vTgsNm/alKcxAgBNgkDb5G+9z71JNc1Nrjh+EShOUKknzKBBJMRfoNB896hxyUriElZEpiFxe9iBc66kixtV27hFQLHw8oCuvjNwBm+YFMIhJzeK1omQI8ObLcEHcc5tTasW3h1CAZIJ8pBIkkASCIRfernDYMKknQRYBSbkZpBJnaRV0loqSQoKOxIyg+YXIJseomqvs4AIR5hEiSAdpKNLW5flU2Op+zHtqt1RweIWVuJTnacUZW42mApCyfMtMgzuk3ukk9GFeV04h1l0LbdKXEEqSoHKoagm5Nykg7yDtpW/8G9ruNSlPeIZxEQCcq2VnaSoZkE2+6PQVVdporCdlu1jOOa7xqQRGZCozIJmJj0PyrN0BSNOlQa32r7B4bHpPeJyuxZ5AAWI0CvvjofgRXG+0/YbE4FWZYK25tiEG19lE3STay7HmdK9EVS42CCCAQRBBEgg6gjcVZdJZt5UWyYlPlV5hoMwNjl1QqNRG3KwTulpixCTlzCYAIOi06D05V2ztN7IWXSXMKQw592/dHpEHL6QU/5RrXMeL9gcbhwS7hnCm5ztQ6iIgk5Mymz6gg71uXbOtKeyfbV/AOAtQptf7xhUhClbkf8AtuR70X3BEV3fsv2uYx7XeMKuPO2qA42eS0/gRIOxrzSt2FdQRBUPEkiPXNA2N6uOGcXdwzqXmFhtwHwqTBTBMqQTN2zuk/jBqWEr1RTrVOwvbpHEGiCA2+2B3jUyINg42TcoJtzBsdidqrn02BRSFOiinSFOqi24jj0MtlbhhI+JJ2Skbk8q4jxHAnEPKeUTlfKnFI1i6ShJO6UhRm17V0TtYoreCb5WwLf5jJJ+UCtaYwmRwCBNwTB0kKAG361ry5+Wy6jcxWOG7LgKC2lBoKSkEAHvLpAVlKRKgSJi2sbVcL4EH3i4FLbQCPAhKPGAAMylqnJMaJiBF5JNZxFm5HmVe15k2BO8D0FqaMKCkkiYB8MwFEiIPMH8653yVr1jUO/8aiwwtbehfhCGyBYZVLKQpNrKJE7SL1gXsclY7z7M0/muERJIlF1FrMoAFTtzH7rXxCt+d4EhY/bJS8qCJcGZIOwbQSUtptAi8ASSbnD8abbbQSQEJBSABYGRZCUjoD8AdAJFxzxnxu/tLL9tXxuBW5lZCVZR4oOdxIucpS4orA+KiZiRWHewTwJUjvVgFKf2jhCSoleZJnKTbKQYg+I3Gmef4y4XFBlsqcSkXICwVqTKUpCVC5Skmcx8s6Saka4K8rIp66kwpeZIInu1pyJhcZfHewT4AIUNfZjnlf7cOVk+GNfaLgSgBTTSYEJOYrWUNk5UgAhIBQV7DKbSb0YLAuBeVLhyAABSm7qO8ZCpQMJgTqpWlq2/h3ZLMgFDiE5vEoKSsqBJnxXGY/GL2qXDcEDDmbMVEe8UgRBsQBodB8+ZrPk88l6XHxtU7rEokrC0gmRmbWFBKlC7aVAqWAQTlUAQJnY03sVMlJS6BdSWzDwSDdYbUhBIttm39a3s8QVnlu0pgKk9ACQCN6w3EsQt9xOcBakQhMIzBIzEqUJkAzcmR5RpWJ5fb40166Y1loSI8QMEFOhQRmCvjao8Qm2ZEGZi9gTqDAN9vh6VlMPwIhtSwUgJISEQcxTESdgAOR+VGHwSgrKefQAkgRpMaz+W1aljOmsY3hqiJUAowLJsoCwsNVG5i4pYNBQkBVyTyg2gTBAOW5tJi50mM9xluFHKcwCoCgmAqJGYDkdvyrDNtQc5UJIIuqTIMGPhAjpW5zEbL7K8UUcVyiAl5tcgREJTmTpvIJv+Fdvrz72feW06l5mziSQVFEEpUACkpUL2Ivr1rsfZntCXkhLoAXEhQ0Xc2jZURaf6UVsFKaKDVBRRRQFEUUUFpi+FtO/vWm3P40IX/uB5n51jOIdh8C9PeYVgzqoNpQv/AFogjXnWdooNV4V7NcHhsQh/DpdaU3mhIecUghScpCkrJkbxOoFbTRTmooFFFFA6VOKKqLLG4BKpJE22rW+IYVBymCCOYERE3INrgfOtxirZzAJOwjltXHPx76amTUcLwsrJUdLRO0f3n51duYIgD9fAfKs2cCoJtE3tz1gjr/WrYIJJA90Gddth1rhfHY3thPsOa3r1rC8W4JKkrKQpbKXC2k+TvFhIClRyCYnYLUdYrcu4vP661G7hcw/P0rHrYu2g8L4FlXYFS1HxuKutZOpJ2EicosK2cdnMyRMfI/Csoxw4JuRfnV82sAX/ALfOtYyzmpWHwnB0NC3iV1gVZcS4YV7fCtjJSROsWkUHCK1CZ3iQD6XrVm/9RpuBwCkOQUqIJiIkSdSen9qnxWCUozaQqJPrMAbVtTXBs8lwkEyAEEgJB67k21pf9gSAUkBQ2JAKviedhep/FkvtGsKYAgADMqAN+cqI+BPKrniXDkhvNAKpEW3I3+VbIjgyREAeEBI6AVIvhQPUbjpW8fHlE3HIcfhUkqJF5vExPQXg8+pNQYPhpUsBKYkx4UjMZiI5yTyrrbnZVkkktoJ1GZIVB9DNScP7PttRkQhMKK4T96wm/QV33fpjTnb3ZtTKsoScxFgUySQmYEa3+FblgOC92SmOUQSYsJhU38Uwda2BzAoUoKI8QEA8hy+tTpQBpW0QsunL4tR9etVYd8LTmHyOoI2qQiklAGgA3tzoKqKJooCiiigVFFI1FFE0UqgqopqorSCiig0BRRRQFAoFFBSpkHaoU4JI6/q1XJoqai7RqZB2qL7EmQf1a8xVyKDTUNol4VJMkCef9eYqvLVVAppFJTVVBoqgooFOgVKnRQKiimaBUU6DQKKKKKApCilUDpGlSoqqiqJqoV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76" name="AutoShape 24" descr="data:image/jpg;base64,/9j/4AAQSkZJRgABAQAAAQABAAD/2wCEAAkGBhIQEBAUEBAVFRAQEBQRFxQUFRQeFRUUFBYVFRcQGxUYHDIeFxwkGRUUIDAgLycpLC0sFSAxNTEqNSYrLykBCQoKDgwOGg8PGiklHCQqLSwpKikqNSwtLCwwKSoqKiwsLC0pKSwpLCkpKiwpNC8pKTQpLSwpLC0vKikpNSksLP/AABEIAKAAoAMBIgACEQEDEQH/xAAcAAABBQEBAQAAAAAAAAAAAAABAAIEBQYDBwj/xAA8EAACAgEDAgQDBQYFAwUAAAABAgMRAAQSIQUxEyJBUQZhcRQygZGxByNSYnKhM0LB0fAkgpIVU3ODsv/EABkBAAIDAQAAAAAAAAAAAAAAAAEEAAIDBf/EAC0RAAICAQMCBQMDBQAAAAAAAAABAhEDEiExBEEiYXGx8BNRoYHR4SMyUpHB/9oADAMBAAIRAxEAPwDbYsOLO2cgWLDirIQVYaxYcgQVirHAYayEG1grH1g24CDawVjiMVYSDcGOrAVyEBhrCBiyEFWGsIw1lSArDiw4Cxxw4MIy5QOHFhAyBBhAwgY4DBZAAY7bjguHblbCMrARnQjPFPjH4sm6hLKkMtaNG2KitQlA58Zga3WfTtwOMznkUFbNIY3NnrTdY04badTCG/hM0d/luyXWfPcafZhywD7qtaJUe4+Z5HbL34Z/aDqtMpXaksZ5prFH3G08XmMeqt7rY1l0+2zPZqxVmD0/7WkJAk0jKT/DMrf2KA5t9BqvGiSQI6b13bZFIcfIg4zHJGXBhKDjydMNY6sVZcoDDixYAixYsWAJzIxAY6sIGWKiAwgYQMcBgsgAMeBiAx4GVstQAMNY6s8z+Pv2huszaXRttMZqWZfvbh3iQ+lerd74FVZznNRVl4wcmWn7R/iVo4/smnP/AFM605BrwojwefRm5X5Cz6i/O06GyRuGYbABfPY8gcfiRkc6eIsqrv8AE3bmYk+UDmyCKJ/2+eWev05k2hZD4fl5b+JgDVelChxQ4zm5cjmx/HBRRl9XAASA24gnnv60OTzkz4X6V9r1UWn3FVlfkjuFUEsfrQIx2o6YVP8Aztlz8FxCHqWjdiApfZZ95FZF/uQPxwxabQJWkz1vo3w3ptGtaeFUNUX7yN/VIeT9OB8ssSMfgOdRJLZHObvk51irHVgywAYMODIQGLEcBwkCBjgMIGEDBZBAYQMNYcBBDHDBivAEzf7QviU6HRsYzU8x8GIj/KSLaT/tX+5XPDNK+wM3qBx9T+uaz9q3WPG1zICdmlUQj23mnkavqVH/AGDMlpCu63PkjBYj1Yjsg+pI/C8TyysbxqkSOnalhIDYLbtzX2Nc0ffnLnT6wsvIUnaFuqoAUD9fXKjp0Y2lix3k/drgj5/3/LJoQ8DzGuw4rtXfE5DKLabS7qoAn9RxRyNqphExBH3W+8Pdfb6H9MkaWjS0AbH154OVHU5/Fm2V3kC1/U1focpFb0WfB7x03VmWCGQijLDHIR7FlDH+5OSbxoQLwBQXygewHAH9sROdxLY5DDjThxYSDTgOHGk4SAwHDeDCA7gY6sQxZmWFiw4shAZx1msWGOSSQgJEjSMT2pRf+lfjna88/wD2vdd8PTx6dW8053uPXwkPA+W6Sv8AwOVk6VhirdHk2u1jSu8jm3kdpGPuzksf7nIvt7euPdqGc4xf1N4jIeReQ6kbO1sea9+53X7elYkmLg2e3m44ArvlZ4xKj1qq+XyrJULEWxrb6j9cwaNETNNrjG4I4I9/S7o/XnJ3wh07x9fpBXlE6O30Q7z+BKjKFpNzkjgcd/1zefsv0DNqw3pFGzn/APIX62wP4ZaC8SBJ+FnrBGCsfWAjOtZzKGViOE4DhIDGHHHAcJBmLCcbhASsWLAxzMuG8F4y8IOGio6s8B+O+t/a9fM4bdEjeFGR22R8Aj6tub8c9l+L+qtpdDqZkreke1b9GchA3zrdf4Z87SNi2aXYYwx7jJns4UHOcjkzSabcV5HLAfT5n5Yo2NJHZYbPHHr8qHrnTV6wMgUd3on5AcVlr1T4alhfbuRg8YlQqTThrpQCLslW4/lOUr6NxINylVcKQ20lQrcBrHFZkmnuXaa2FpIy1Act2rPav2XdHMOkaRh55pDR/kWhx8i18/yj2zzz4c6SrSRo8iRkagx26tRmAAVOO42glfQ2bqjnuGnhjgjSNAEjiQIq2OFXgDk8/X64xgSctT7GGZ0qOpxpzgnUomDESodn3vMPL9Qe2dN4IBBsEWCOxHvePRkpcMTkmuUInGk4icF5qUFjThxpwkAcGE4MJCQTjScBOAnKJBDhxt4b+f8Az3wgMJ+1PqAddLolan1MokbiyEUkIPqz3/4WaGeQ9V0ngzSRhtwRyA20ruXur7TytijXcXm5/wDUPtuv1Gsbd4EZMcRLbQI0FE13NqwFDkmcD3zBal2eR2b77yMzc35ixJ59eb5znZJanY/jjpVEc5N6QLlCk8MCD+V/6ZwkIqh+eS+jRDxU3Gh5ufop/wBaGY2anocPS5ptFDtoz6YeMPMAW0sy8C+w2yqr7T8/fKz7bqH07po5JkgknVtgVRGWfYoh3L3ZZAoFCqo+tDQdP6btjgd98S6lV0z+YbnWSM1IoqgtgKPXy/iHatY4Tp4IEdI4Jdkk/BYzlTwCp8xVlqwB5tu2+cTT5Xoaz2pr0Gy/Cz6iFTA0STCcrIjbS2+j4kjqWZmk3JGCRtPmJ2gcGD1fTQpFsl0e3VtqTEWpSjnegY+I4bxCQ4a9iKAw4JBvQ9N6RLMkuthk8KXUqreQMqqy8S7171cfYXybU+3LUfDv2x4Z7beHCuWcFw6llMIZh3iYeoA8or714xNKKpoxjJ3yZfru1zIhIKi2iJUeWRCEdbA2lWAYX94bQeeLu/hb4mnj06II0J8V41RgyNShOAt0PM4Brgd+Oakav4b8U6traStU0MPmYW7nT75i3ABpXQD7tkAD3oep6cxzxAmRqaR9zEHesruTOlC0ZxGCVPNm+15moSxpOLL6lN7mlj+PZmC1pAC4Ows7hZDTHavl7+Rh7WCLNZ003x4x8RZdMI5IiQ4aUqE27d9qULnbushQxrnnms1GssEUkEblo4ZBNwT+8CHaAidqZ0B/josOcmdTaOSbarNGW0kL7dyb/FBkjjcOPIx8NoubW14sHyllZ5/5b+Zg8UX2N303qcc6Bo5Y5KADGJiyhiLqyAffuAclHPOei6t4mUs8gEqNKrAv4W5NzgtCKZ1MZqxV7b+m76VrxPCjggkim2kUGHDDgnixxyeKx7BnWTZ8iuTE4Eo4sWLGjEfeLBeLAQOZz4/6i0OgmEV+LMjRrt7hauV/wjDduecv5pdoJ/X3zD/EWuV9RAhQmaOp41WQhv3i2zDfQrZVr5j5hQFHEes6j6UaStjPT49ctzD63RGLp6tCAUlVN7V+8ReWYE9gN5A+e76XQL0qd6KxNXbtX40eQOe/bvm5671sadvDiUF03bQpUosRA3LXcHy3tPagQO1Ver05iWIu+4ykS/vCWtWoqWNDcAHUkgGzuocUeTHqJNevHodFxjZn4OjOFYupXaiyU1jcC1UP5uD5e/B9s69I0zzSFlj/AHUKW5HZVYhASSfVmA+ubnTCBGiGondDqOEhVSyuC22PYwHl+9Q3XwaIq6t9JHoYen6mKGVY1mTx98ybC5Wq7cGtvAAFbuO+Xx59W8lXnWxJY6/t9yT9kfU6TRRMGSoxtnoEeJEXYCgborH3qgWH4TdWXm0+nkVKLyJMV8+8vwWDMoIKjarfw/XHdFn39MgkYmNoHLIz2opZCdpFcqyFh29bzj07qQEaR7qXTLpdwQgL4fEckfrYV2Xgehv3wZ4qDjXff2BiuUZeX8lz0NikuojskFhqUIFLtn8x2qWLIN4fgnuCeLrJP/o8S7zGoRnbf5bAD2CXCjgE1yfXOuigKogcW8S+FvPdlFU1/MKpI9wc7k52FjUo1JHNc2naKvqxMaxCKME/aAVWwF3tvIv5FzfHNXmKh6Qravd4jS3IwaYCP99NFuJC+1M8aD5ihxV7D4j6fJMiGIgSRsabsVVxskdT/lYRmSjyRfHPbP8AQdBDKZf3YWHUSyPChsEeE6AL348kcTV7H+U4r1EG3pX3RtilStk7pfR98gnJF2XRtp+7MJJCy3/84H/11dUcz2o6WYBoGpVjMvhMl0Q6MV8TxBwH2RotjgnxPRqG66UKgiHqqBD/AFJaN+G5TXyrBqtAHaE0KilaSiL5ZJFP5l/1zZ9Pqxquf+may6ZO+DEnpDLLBEknhz+LKFKk7d3htvKXahHdGXafN5D8hmk6HKpcvGSI5gS8J5EGpHnkXtxuDe9ErYHmyp6f09YdWkQFCGdSvm5KsszqWB+8QkgAbt5f4gbm/alg1EpaRUAm2bFDW6FElUhBe5rdgW4qgMXxv6fi86fz5sbzWrbytGkwZRw/ERlPlXYvpvSRix5/9vhexNd+MttLqRIoIKn+k2P9x9CAc6UM0JuoicsUoq2SMWLFmhmcZY9zgFbQI3ftuJC7a/p3fnmI+IJ5NI+rnldWlmaokbkJHbBF49QFZiL9ebzS9V6i7MsMBG5+Wdf8iWATu7BjyB39TxWUPxD0RNREtPWokjmli3E2FQKCdt+q9z67h7ZyOplHM3CK4dt/ih7CnDd99kYOBgkckk6OzO43MGAbezfdYsP4VcgerEXQFG76508LOiRoBHFp4w67+y+I1AMx78LRPFr2q8z/AFbVkQyxhSoXUo2xwwpY02eFXrfkaj7n1y6h6lJqNM8igqQ6s8gIDs4YySFR6pGZIRXejxzweZOMlU/nYci1VHH4JgOp6po7UFdOrahx6Lt3MDXYDeyUBxyM2Pxauki0ssTPvmWSTUxllVnDGVWkQE8OeTY71d+mVHQNI3T4PEjH/V66yqkW0WmRjtUDsznbd3Q2j25z/U9NKRqHSWVypMjkCTYQbR3HlpQSa9CVHf0zoa1FfTS3av0Qu7ctV8Fp1zrSyQqAsh1MxdBQ3B1Kgvu8226YMpB49eLw/D+uRXVH8QtXhqUVSNkiUQFYFwQlEm6AsCrvKHpHTvtKqptVV40U0LMklBo1I9KAY+vHp67bUaaLSwQ0I1Zd8ijaeWkCWiuvK9vUj09Ac5uWKjGl29xyEm5WzZ6brK+VX3+JsBP7t6ah3Ukef34s85OVwQCOxF/8vMYnxnpzAonLGQhk2EjdzRBY3VgqPMPVfztOmfEymOIy2BIDtk2vsIHBYuRXf2sUR2NjOz0/UrStT7fLOdlwu3pXcuNZDvQrdBioPzXcCw/EWPxyNp9Ny1j7moZ1+QPJAHp95smLICAQQQRYIIII9wR3xqR1u/mbd+gr+2OSx6pKX+xdTpNBrFgJ/PvlH8RdeOmK7NrOEeVozYLR/d3o1VuRqYjvt3Gu2bSkoqzNKyn+JOrDx5vDFpCsaSOQf8ZGbZDE3ZZAJiWajQFd6x/Q+lCdpJW1TtPdOwBAPcDaDR2Fa8pogj0zP9XiWODTxI+xFDzsgHnfaqDxZATYeR3Uqp+6oUmzYztp/iN4izLJCrBiB3MTnkO25m9kB4JJLLwKOcacksupq/L59joxX9Okzbnp0ZVhJJuZANzWLShdWeQvrRJr0x0SRuyzLMCUJVnRlCSegD+hIBH45h+p/F0oAkOwxTgR8rYMkZJXhWBVAeebYbRYIIuB06RtS+yMCRtwUbpCsbqAyhfMu9aAPIP3WVbWzub+pHVtH52MdMq5+dz1nK3rGoNeEt3IpBI7qvYueeABf9h65Y3lfqRZmeuVTw1Nci6/teadXJqFLv7U2/YywRTlb7fvRx0GmUMoVQKpjQAB7EDaO1DYK/lzvPo90zt7abwwtcWWJJ+tbQPleSNJFW5iKZqsA2ARdi/Xn1zuF5J9wB+V/wC+Y9PgrGk/v+N6LZMnib8iLqOlJI5MtSI2n8BkcAhhv37j79h+uVmn+CtJp1laGKiVPld3aOgQ5XYxqjtA/LL/AAnnHJYoyVNGKySXDMhK8KTrNrpisjRI6qoYhEYO3hLsugFKgni95PPFQOufEMgDQQwKNFtC+RGQqLvaVPAvgel8/LOnXBtfUpGF3O23avAAGzazHsSCEATtXfjtndRr3ETJGSVh7BuzMEjFbe9AAG/oBd5xsuetUY872/5H4Qumznp9aqyt5ZELSbqv7nif4kld2sBju7CuKGTOqaqaSKaRZGfTowiTaWMbLGx2gllAYgLu3VdAcXeQOoVJHCqQMjSb1ZmFTPJGqbi38nKFT2HmNc8Set6p4zFptPqF1SoVeEbOQ5YokPBKvRO8E0ObP+XMY4W47jEppMo3dS4VRXIQsKIKgWK4Hfk/lZ75stPpvs4M+lm3xLIF1EVkNA+3/HKCQrze1gByKonnMZNopVmXeAFkZXB3KbMiAUW3Eg+U8Hnjnvmp6A1TPIkSlxHJvhZfMzRk7qNeZ6B9Dw596NFLT4WufwSr3+M2PRuqB9jBQgm5IBuMtQ5VhwLBuuDx6+l4TmT0GiDIkkYb7KSW8M8SRbqOwg8MqnkVRBLdwTdhPqtRGqmLwpUDULY2wscbxwL5UXwOLPHm6nTZnBVPjm/nbvYnmxqW8eft87jfGZeozCyytoY220PvLJJSBrAH+bv79xkf4i082oiZW00aeU7ZJJQXR28qqvhgmye4uqq/YZtVh1EsramQRl9RIyx7ZH1K0RwNtJELDjcefpVmZrOuwrNFBB4wMEpDq7MwJRaFKW9PWvQds2nlqLvgyULaoxfxBMZJwpRlId02MLZDvO6M13YVZ5NlmPqM2HTuj6aeOBoAUJ3RP4iDbIAY3RZY+0i8tTrt5Yc2LzC6vWrLqJH3bVeRmbc17lY0eQO5BP5511OvklLwoiuzE0E5FeWiOPvABV9gFAoeqOuvF6DWnsW3WunpHKIC0PjLIAVdlUoDHu8MzlqaOyCobzApRsHOvQ9JsHixHxoFkEcyxMCzEIZQxal2JYNUe6GyeMlfDHXYIbeZRLNMu9pJFXxZCW2sNzAo6XtoWO136DQx/Emld9y6aVW3rbRIBINrggvHGbI3buDfYkd82h9NvaX6GcnL7f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377" name="Picture 26" descr="http://t0.gstatic.com/images?q=tbn:ANd9GcS82BiNiEUC2-TLlUAtNX26KH1bQsq49ZvbJ4kQv1VJRn7Rirf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shiba\Desktop\43573817-Son-with-father-carry-full-basket-of-mushrooms-in-autumn-forest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7036"/>
            <a:ext cx="4178424" cy="35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Toshiba\Desktop\45226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84" y="3068960"/>
            <a:ext cx="4027984" cy="34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Осень\normal_11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5813"/>
            <a:ext cx="3562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82" y="2780928"/>
            <a:ext cx="421484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Ноябрь – </a:t>
            </a:r>
            <a:r>
              <a:rPr lang="ru-RU" sz="20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полузимник</a:t>
            </a:r>
            <a:r>
              <a:rPr lang="ru-RU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Третий месяц осени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                           осень земли.</a:t>
            </a:r>
          </a:p>
        </p:txBody>
      </p:sp>
    </p:spTree>
    <p:extLst>
      <p:ext uri="{BB962C8B-B14F-4D97-AF65-F5344CB8AC3E}">
        <p14:creationId xmlns:p14="http://schemas.microsoft.com/office/powerpoint/2010/main" val="3016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9" y="4293096"/>
            <a:ext cx="2952328" cy="19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024335" cy="200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92" y="860650"/>
            <a:ext cx="1728192" cy="26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4239"/>
            <a:ext cx="18478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23" y="963018"/>
            <a:ext cx="1901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Toshiba\Desktop\1447388488_zastav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2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shiba\Desktop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138022" cy="24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oshiba\Desktop\33069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5688632" cy="3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oshiba\Desktop\0d83632dd5afe3bc8d9fdcb3e3859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oshiba\Desktop\look.com.ua-134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87559" cy="29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316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родимый край покинут гуси,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Застынет лес у холода в плену,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ударит в ледяные гусли,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Встречая Государыню – зиму.</a:t>
            </a:r>
          </a:p>
        </p:txBody>
      </p:sp>
    </p:spTree>
    <p:extLst>
      <p:ext uri="{BB962C8B-B14F-4D97-AF65-F5344CB8AC3E}">
        <p14:creationId xmlns:p14="http://schemas.microsoft.com/office/powerpoint/2010/main" val="40491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13337"/>
            <a:ext cx="7714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716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818"/>
            <a:ext cx="4465166" cy="60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1277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Уж небо осенью дышало</a:t>
            </a:r>
          </a:p>
          <a:p>
            <a:r>
              <a:rPr lang="ru-RU" dirty="0"/>
              <a:t>Уж реже солнышко блистало,</a:t>
            </a:r>
          </a:p>
          <a:p>
            <a:r>
              <a:rPr lang="ru-RU" dirty="0"/>
              <a:t>Короче становился день,</a:t>
            </a:r>
          </a:p>
          <a:p>
            <a:r>
              <a:rPr lang="ru-RU" dirty="0"/>
              <a:t>Лесов таинственная сень</a:t>
            </a:r>
          </a:p>
          <a:p>
            <a:r>
              <a:rPr lang="ru-RU" dirty="0"/>
              <a:t>С печальным шумом обнажалась.</a:t>
            </a:r>
          </a:p>
          <a:p>
            <a:r>
              <a:rPr lang="ru-RU" dirty="0"/>
              <a:t>Ложился на поля туман,</a:t>
            </a:r>
          </a:p>
          <a:p>
            <a:r>
              <a:rPr lang="ru-RU" dirty="0"/>
              <a:t>Гусей крикливых караван</a:t>
            </a:r>
          </a:p>
          <a:p>
            <a:r>
              <a:rPr lang="ru-RU" dirty="0"/>
              <a:t>Тянулся к югу: приближалась</a:t>
            </a:r>
          </a:p>
          <a:p>
            <a:r>
              <a:rPr lang="ru-RU" dirty="0"/>
              <a:t>Довольно скучная пора;</a:t>
            </a:r>
          </a:p>
          <a:p>
            <a:r>
              <a:rPr lang="ru-RU" dirty="0"/>
              <a:t>Стоял ноябрь уж у двора.</a:t>
            </a:r>
            <a:br>
              <a:rPr lang="ru-RU" dirty="0"/>
            </a:br>
            <a:endParaRPr lang="ru-RU" dirty="0"/>
          </a:p>
          <a:p>
            <a:r>
              <a:rPr lang="ru-RU" dirty="0"/>
              <a:t>(А. С. Пушкин)</a:t>
            </a:r>
          </a:p>
        </p:txBody>
      </p:sp>
    </p:spTree>
    <p:extLst>
      <p:ext uri="{BB962C8B-B14F-4D97-AF65-F5344CB8AC3E}">
        <p14:creationId xmlns:p14="http://schemas.microsoft.com/office/powerpoint/2010/main" val="9172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:\Осень\0_1c7a9_c20e4bec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14438"/>
            <a:ext cx="71993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                    СЕНТЯБРЬ  –  ХМУРЕНЬ,  РЕВУН. </a:t>
            </a:r>
            <a:r>
              <a:rPr lang="ru-RU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Arial" charset="0"/>
              </a:rPr>
              <a:t>Всё  чаще  начинает  хмуриться  небо, ветер принимается  реветь. Сентябрь  –  первый  месяц  осени:  осень  воздуха,  осень  леса.</a:t>
            </a:r>
            <a:endParaRPr lang="ru-RU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9" y="4293096"/>
            <a:ext cx="2952328" cy="19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024335" cy="200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92" y="860650"/>
            <a:ext cx="1728192" cy="26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4239"/>
            <a:ext cx="18478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23" y="963018"/>
            <a:ext cx="1901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Toshiba\Desktop\osen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27" y="34290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oshiba\Desktop\post-43620-1407591085-7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18" y="476672"/>
            <a:ext cx="4152677" cy="27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oshiba\Desktop\HQ-Wallpapers-for-a-desktop-Part-398-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1907"/>
            <a:ext cx="4108290" cy="25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800" b="1" smtClean="0">
                <a:solidFill>
                  <a:srgbClr val="C00000"/>
                </a:solidFill>
              </a:rPr>
              <a:t>Октябрь – листопад, грозник. 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7A7146"/>
                </a:solidFill>
              </a:rPr>
              <a:t>Ветры- листодёры срывают с леса последнее платье. </a:t>
            </a:r>
            <a:br>
              <a:rPr lang="ru-RU" altLang="ru-RU" sz="2400" b="1" smtClean="0">
                <a:solidFill>
                  <a:srgbClr val="7A7146"/>
                </a:solidFill>
              </a:rPr>
            </a:br>
            <a:r>
              <a:rPr lang="ru-RU" altLang="ru-RU" sz="2400" b="1" smtClean="0">
                <a:solidFill>
                  <a:srgbClr val="7A7146"/>
                </a:solidFill>
              </a:rPr>
              <a:t>Воздух совсем опустел.  Дождь…</a:t>
            </a:r>
          </a:p>
        </p:txBody>
      </p:sp>
      <p:pic>
        <p:nvPicPr>
          <p:cNvPr id="6147" name="Picture 4" descr="E:\Осень\65480_173521129334575_169995963020425_450828_145897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71625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40896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Перелётные птицы</a:t>
            </a:r>
          </a:p>
        </p:txBody>
      </p:sp>
      <p:pic>
        <p:nvPicPr>
          <p:cNvPr id="16387" name="Picture 2" descr="http://t3.gstatic.com/images?q=tbn:ANd9GcRm_Kb2KnEqQ4SmHVBWrLAkNlH_Gwx28GmzKr89Zo7Ege0DpB5n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t1.gstatic.com/images?q=tbn:ANd9GcSOy4infQoc71ioe9lpqLOAFbfowojkib7ZeuFiMKI52c_jmHl5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087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t3.gstatic.com/images?q=tbn:ANd9GcTr11S2jD5-gmceBCLqnzNd-FQyxHQfnwYtsspmtMeEDk-whot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://t2.gstatic.com/images?q=tbn:ANd9GcQmpkrkPQc_QaIegfUvNt1Xdud2dGVULxz0_NOKfEGCcxqFq48I6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http://t2.gstatic.com/images?q=tbn:ANd9GcTgtCZL5iDU2i1hRtkmG9KpW9J-uBzBsz85r7X2N2j2IhLF4o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365625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450" y="3716338"/>
            <a:ext cx="1944688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30" dirty="0">
                <a:solidFill>
                  <a:prstClr val="black"/>
                </a:solidFill>
                <a:latin typeface="Arial" charset="0"/>
              </a:rPr>
              <a:t>соловей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341438"/>
            <a:ext cx="2303462" cy="571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20" dirty="0">
                <a:solidFill>
                  <a:prstClr val="black"/>
                </a:solidFill>
                <a:latin typeface="Arial" charset="0"/>
              </a:rPr>
              <a:t>трясогузка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8038" y="3244850"/>
            <a:ext cx="2530475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80" dirty="0">
                <a:solidFill>
                  <a:prstClr val="black"/>
                </a:solidFill>
                <a:latin typeface="Arial" charset="0"/>
              </a:rPr>
              <a:t>ласточка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1484313"/>
            <a:ext cx="1800225" cy="5826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80" dirty="0">
                <a:solidFill>
                  <a:prstClr val="black"/>
                </a:solidFill>
                <a:latin typeface="Arial" charset="0"/>
              </a:rPr>
              <a:t>стриж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1863" y="4221163"/>
            <a:ext cx="1655762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80" dirty="0">
                <a:solidFill>
                  <a:prstClr val="black"/>
                </a:solidFill>
                <a:latin typeface="Arial" charset="0"/>
              </a:rPr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1842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38" y="3903482"/>
            <a:ext cx="16668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oshiba\Desktop\2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56617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oshiba\Desktop\0_4d3ba_6d8a9eb6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1313"/>
            <a:ext cx="3751064" cy="24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9684" y="3718816"/>
            <a:ext cx="145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Кукушка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7431" y="6279746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грач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7561" y="3432974"/>
            <a:ext cx="1473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журавль</a:t>
            </a:r>
          </a:p>
        </p:txBody>
      </p:sp>
    </p:spTree>
    <p:extLst>
      <p:ext uri="{BB962C8B-B14F-4D97-AF65-F5344CB8AC3E}">
        <p14:creationId xmlns:p14="http://schemas.microsoft.com/office/powerpoint/2010/main" val="32736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156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1_Тема Office</vt:lpstr>
      <vt:lpstr>2_Тема Office</vt:lpstr>
      <vt:lpstr>3_Тема Office</vt:lpstr>
      <vt:lpstr>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Октябрь – листопад, грозник.  Ветры- листодёры срывают с леса последнее платье.  Воздух совсем опустел.  Дождь…</vt:lpstr>
      <vt:lpstr>Перелётные птицы</vt:lpstr>
      <vt:lpstr>Презентация PowerPoint</vt:lpstr>
      <vt:lpstr>Презентация PowerPoint</vt:lpstr>
      <vt:lpstr>Зимующие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10</cp:revision>
  <dcterms:created xsi:type="dcterms:W3CDTF">2016-10-27T16:24:06Z</dcterms:created>
  <dcterms:modified xsi:type="dcterms:W3CDTF">2016-10-27T18:45:01Z</dcterms:modified>
</cp:coreProperties>
</file>